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3" r:id="rId3"/>
    <p:sldId id="262" r:id="rId4"/>
    <p:sldId id="269" r:id="rId5"/>
    <p:sldId id="268" r:id="rId6"/>
    <p:sldId id="267" r:id="rId7"/>
    <p:sldId id="275" r:id="rId8"/>
    <p:sldId id="277" r:id="rId9"/>
    <p:sldId id="270" r:id="rId10"/>
    <p:sldId id="271" r:id="rId11"/>
    <p:sldId id="259" r:id="rId12"/>
    <p:sldId id="261" r:id="rId13"/>
    <p:sldId id="272" r:id="rId14"/>
    <p:sldId id="260" r:id="rId15"/>
    <p:sldId id="265" r:id="rId16"/>
    <p:sldId id="266" r:id="rId17"/>
    <p:sldId id="276" r:id="rId18"/>
    <p:sldId id="273" r:id="rId19"/>
    <p:sldId id="280" r:id="rId20"/>
    <p:sldId id="279" r:id="rId21"/>
    <p:sldId id="27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audio" Target="file:///C:\Users\Public\Music\Sample%20Music\Kalimba.mp3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Телефон\Новая папка\depositphotos_5920591-stock-photo-beach-sand-backgroun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8596" y="357166"/>
            <a:ext cx="8429684" cy="6143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Уважаемые родители !</a:t>
            </a:r>
          </a:p>
          <a:p>
            <a:pPr algn="ctr"/>
            <a:r>
              <a:rPr lang="ru-RU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новом учебном году продолжаются занятия в средних группах и </a:t>
            </a:r>
          </a:p>
          <a:p>
            <a:pPr algn="ctr"/>
            <a:r>
              <a:rPr lang="ru-RU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идет набор детей младшего возраста для занятий по программе  </a:t>
            </a:r>
          </a:p>
          <a:p>
            <a:pPr algn="ctr"/>
            <a:r>
              <a:rPr lang="ru-RU" sz="6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«Умелые пальчики»</a:t>
            </a:r>
            <a:endParaRPr lang="ru-RU" sz="6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Kalimb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" name="spokojnaya_muzyka_-_relaks_dlya_zanyatij_(iPleer.fm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48680" y="619603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5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Телефон\Новая папка\depositphotos_5920591-stock-photo-beach-sand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28596" y="214290"/>
            <a:ext cx="8215370" cy="20717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Программа направлена   на развитие мелкой моторики с использованием </a:t>
            </a:r>
            <a:r>
              <a:rPr lang="ru-RU" sz="4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кинетического песка</a:t>
            </a:r>
            <a:endParaRPr lang="ru-RU" sz="4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E:\Телефон\Новая папка\81vxqd7vw8l._sl1500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2089513"/>
            <a:ext cx="6357982" cy="4768487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 advClick="0" advTm="6000">
    <p:strip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Телефон\Новая папка\depositphotos_5920591-stock-photo-beach-sand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2" descr="F:\Лариса\Ф О Т О работа\Фото песок\IMG_20170911_121414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663715"/>
            <a:ext cx="7776864" cy="5611355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ransition spd="slow" advClick="0" advTm="5000">
    <p:strips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Телефон\Новая папка\depositphotos_5920591-stock-photo-beach-sand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8194" name="Picture 2" descr="E:\Телефон\Новая папка\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66666"/>
            <a:ext cx="5072098" cy="6572296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5429256" y="500042"/>
            <a:ext cx="3714744" cy="5715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Игры с песком способствуют  развитию мелкой моторики, творческого воображения , мышления и внимания.</a:t>
            </a:r>
            <a:endParaRPr lang="ru-RU" sz="4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6000">
    <p:strips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Телефон\Новая папка\depositphotos_5920591-stock-photo-beach-sand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F:\Лариса\Ф О Т О работа\Фото песок\IMG_20170914_1133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76672"/>
            <a:ext cx="7620000" cy="5715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ransition spd="slow" advClick="0" advTm="5000">
    <p:strips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Телефон\Новая папка\depositphotos_5920591-stock-photo-beach-sand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5072074"/>
            <a:ext cx="8786874" cy="15716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коммуникативных навыков детей, во время совместной игры, способствует созданию  гармоничных отношений между взрослым и ребенком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E:\Телефон\Новая папка\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42851"/>
            <a:ext cx="6572296" cy="4814589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Телефон\Новая папка\depositphotos_5920591-stock-photo-beach-sand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 descr="E:\Телефон\Новая папка\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251" y="363826"/>
            <a:ext cx="8520029" cy="5994132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spd="slow" advClick="0" advTm="5000">
    <p:strips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Телефон\Новая папка\depositphotos_5920591-stock-photo-beach-sand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E:\Телефон\Новая папка\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5" y="500042"/>
            <a:ext cx="8379919" cy="5715040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spd="slow" advClick="0" advTm="5000">
    <p:strips dir="l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Телефон\Новая папка\depositphotos_5920591-stock-photo-beach-sand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8194" name="Picture 2" descr="F:\Телефон\Новая папка\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268760"/>
            <a:ext cx="4523676" cy="36004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5436096" y="332656"/>
            <a:ext cx="3528392" cy="6048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развития мелкой моторики используются  различные  мелкие игрушки, естественные природные  материалы (кристаллы,  ракушки, камни,  семена и т.д.)</a:t>
            </a:r>
            <a:endParaRPr lang="ru-RU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6000">
    <p:strip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Телефон\Новая папка\depositphotos_5920591-stock-photo-beach-sand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F:\Телефон\Новая папка\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566682"/>
            <a:ext cx="7560840" cy="567063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ransition spd="slow" advClick="0" advTm="5000">
    <p:strips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Телефон\Новая папка\depositphotos_5920591-stock-photo-beach-sand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3075" name="Picture 3" descr="F:\Телефон\Новая папка\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996952"/>
            <a:ext cx="4948042" cy="3515714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3074" name="Picture 2" descr="F:\Лариса\Ф О Т О работа\Фото песок\IMG_20170505_1145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332656"/>
            <a:ext cx="4992555" cy="3744416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ransition spd="slow" advClick="0" advTm="4000"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Телефон\Новая папка\depositphotos_5920591-stock-photo-beach-sand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2051" name="Picture 3" descr="E:\Телефон\Новая папка\14434742178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714356"/>
            <a:ext cx="5072098" cy="5200667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929190" y="785794"/>
            <a:ext cx="4214810" cy="52149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Программа направлена   на развитие мелкой моторики с использованием </a:t>
            </a:r>
            <a:r>
              <a:rPr lang="ru-RU" sz="4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кинетического песка</a:t>
            </a:r>
            <a:endParaRPr lang="ru-RU" sz="4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6000">
    <p:strips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Телефон\Новая папка\depositphotos_5920591-stock-photo-beach-sand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 descr="F:\Телефон\Новая папка\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244759"/>
            <a:ext cx="3959424" cy="5279232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172" name="Picture 4" descr="F:\Телефон\Новая папка\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60648"/>
            <a:ext cx="4248472" cy="5422846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slow" advClick="0" advTm="5000">
    <p:strips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Телефон\Новая папка\depositphotos_5920591-stock-photo-beach-sand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 descr="F:\Телефон\Фото Д.С\IMG_20180321_1230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39885" y="2348880"/>
            <a:ext cx="5496611" cy="4122458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219" name="Picture 3" descr="F:\Телефон\Фото Д.С\ффф -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04663"/>
            <a:ext cx="4320480" cy="4903035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slow" advClick="0" advTm="6000">
    <p:strips dir="l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Телефон\Новая папка\depositphotos_5920591-stock-photo-beach-sand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E:\Телефон\Новая папка\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89"/>
            <a:ext cx="4143404" cy="5139107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3075" name="Picture 3" descr="E:\Телефон\Новая папка\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214422"/>
            <a:ext cx="4184242" cy="5467372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spd="slow" advClick="0" advTm="5000"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Телефон\Новая папка\depositphotos_5920591-stock-photo-beach-sand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E:\Телефон\Новая папка\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19" y="428604"/>
            <a:ext cx="4927735" cy="5500726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5357818" y="571480"/>
            <a:ext cx="3643338" cy="5357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«Самая лучшая игрушка для детей –</a:t>
            </a:r>
          </a:p>
          <a:p>
            <a:pPr algn="ctr"/>
            <a:r>
              <a:rPr lang="ru-RU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куча песка»</a:t>
            </a:r>
          </a:p>
          <a:p>
            <a:pPr algn="ctr"/>
            <a:endParaRPr lang="ru-RU" sz="36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К.Д. Ушинский</a:t>
            </a:r>
            <a:endParaRPr lang="ru-RU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5000">
    <p:strips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Телефон\Новая папка\depositphotos_5920591-stock-photo-beach-sand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E:\Телефон\Новая папка\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500042"/>
            <a:ext cx="4209315" cy="5643602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5124" name="Picture 4" descr="E:\Телефон\Новая папка\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500042"/>
            <a:ext cx="4232702" cy="5643602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spd="slow" advClick="0" advTm="5000">
    <p:strips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Телефон\Новая папка\depositphotos_5920591-stock-photo-beach-sand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E:\Телефон\Новая папка\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500042"/>
            <a:ext cx="8050992" cy="5553324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spd="slow" advClick="0" advTm="5000">
    <p:strip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Телефон\Новая папка\depositphotos_5920591-stock-photo-beach-sand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F:\Телефон\Новая папка\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5" y="2915562"/>
            <a:ext cx="5005063" cy="3753797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4099" name="Picture 3" descr="F:\Телефон\Новая папка\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260648"/>
            <a:ext cx="3960440" cy="4614315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slow" advClick="0" advTm="5000"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Телефон\Новая папка\depositphotos_5920591-stock-photo-beach-sand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F:\Телефон\Новая папка\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764704"/>
            <a:ext cx="8064896" cy="5299421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slow" advClick="0" advTm="5000">
    <p:strips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Телефон\Новая папка\depositphotos_5920591-stock-photo-beach-sand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8596" y="357166"/>
            <a:ext cx="8429684" cy="6143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Уважаемые родители !</a:t>
            </a:r>
          </a:p>
          <a:p>
            <a:pPr algn="ctr"/>
            <a:r>
              <a:rPr lang="ru-RU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новом учебном году продолжаются занятия в средних группах и </a:t>
            </a:r>
          </a:p>
          <a:p>
            <a:pPr algn="ctr"/>
            <a:r>
              <a:rPr lang="ru-RU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идет набор детей младшего возраста для занятий по программе  </a:t>
            </a:r>
          </a:p>
          <a:p>
            <a:pPr algn="ctr"/>
            <a:r>
              <a:rPr lang="ru-RU" sz="6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«Умелые пальчики»</a:t>
            </a:r>
            <a:endParaRPr lang="ru-RU" sz="6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10000">
    <p:strips dir="l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143</Words>
  <Application>Microsoft Office PowerPoint</Application>
  <PresentationFormat>Экран (4:3)</PresentationFormat>
  <Paragraphs>17</Paragraphs>
  <Slides>21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Дион</cp:lastModifiedBy>
  <cp:revision>26</cp:revision>
  <dcterms:created xsi:type="dcterms:W3CDTF">2018-09-07T08:18:10Z</dcterms:created>
  <dcterms:modified xsi:type="dcterms:W3CDTF">2019-02-08T16:48:07Z</dcterms:modified>
</cp:coreProperties>
</file>