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7" r:id="rId4"/>
    <p:sldId id="278" r:id="rId5"/>
    <p:sldId id="276" r:id="rId6"/>
    <p:sldId id="268" r:id="rId7"/>
    <p:sldId id="259" r:id="rId8"/>
    <p:sldId id="269" r:id="rId9"/>
    <p:sldId id="261" r:id="rId10"/>
    <p:sldId id="270" r:id="rId11"/>
    <p:sldId id="263" r:id="rId12"/>
    <p:sldId id="271" r:id="rId13"/>
    <p:sldId id="266" r:id="rId14"/>
    <p:sldId id="272" r:id="rId15"/>
    <p:sldId id="264" r:id="rId16"/>
    <p:sldId id="273" r:id="rId17"/>
    <p:sldId id="262" r:id="rId18"/>
    <p:sldId id="274" r:id="rId19"/>
    <p:sldId id="265" r:id="rId20"/>
    <p:sldId id="275" r:id="rId21"/>
    <p:sldId id="260" r:id="rId22"/>
    <p:sldId id="26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69E1"/>
    <a:srgbClr val="990099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gif"/><Relationship Id="rId4" Type="http://schemas.openxmlformats.org/officeDocument/2006/relationships/image" Target="../media/image4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jpe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ариса\Desktop\КОНКУРС ПСИХОЛОГ ГОДА 2017\картинки\0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899592" y="1142984"/>
            <a:ext cx="7416824" cy="276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Взаимодействие педагога-психолога с родителями ДОУ.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Форма проведения:  </a:t>
            </a:r>
            <a:r>
              <a:rPr kumimoji="0" lang="ru-RU" sz="3200" b="1" i="0" u="sng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Квест</a:t>
            </a: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lang="ru-RU" sz="3200" b="1" dirty="0" smtClean="0">
              <a:solidFill>
                <a:srgbClr val="00206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Тема: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«Семья сильна, </a:t>
            </a:r>
          </a:p>
          <a:p>
            <a:pPr marL="0" marR="0" lvl="0" indent="45085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когда над ней крыша одна»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71934" y="4286256"/>
            <a:ext cx="4714908" cy="1807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Представляет </a:t>
            </a:r>
          </a:p>
          <a:p>
            <a:pPr algn="ctr"/>
            <a:r>
              <a:rPr lang="ru-RU" sz="2800" b="1" i="1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педагог-психолог</a:t>
            </a:r>
          </a:p>
          <a:p>
            <a:pPr algn="ctr"/>
            <a:r>
              <a:rPr lang="ru-RU" sz="2800" b="1" i="1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 МАДОУ № 82</a:t>
            </a:r>
          </a:p>
          <a:p>
            <a:pPr algn="ctr"/>
            <a:r>
              <a:rPr lang="ru-RU" sz="2800" b="1" i="1" dirty="0" err="1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Бернштам</a:t>
            </a:r>
            <a:r>
              <a:rPr lang="ru-RU" sz="2800" b="1" i="1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 Л.Л.</a:t>
            </a:r>
            <a:endParaRPr lang="ru-RU" sz="2800" b="1" i="1" dirty="0">
              <a:solidFill>
                <a:srgbClr val="80008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Лариса\Desktop\КОНКУРС ПСИХОЛОГ ГОДА 2017\картинки\0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3313" name="Picture 1" descr="C:\Users\Лариса\Desktop\КОНКУРС ПСИХОЛОГ ГОДА 2017\картинки\question-clipart-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665312"/>
            <a:ext cx="5976664" cy="59766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Лариса\Desktop\КОНКУРС ПСИХОЛОГ ГОДА 2017\картинки\0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221" name="Picture 5" descr="C:\Users\Лариса\Desktop\КОНКУРС ПСИХОЛОГ ГОДА 2017\картинки\pr7718835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7184" y="1"/>
            <a:ext cx="3744821" cy="5517232"/>
          </a:xfrm>
          <a:prstGeom prst="rect">
            <a:avLst/>
          </a:prstGeom>
          <a:noFill/>
        </p:spPr>
      </p:pic>
      <p:pic>
        <p:nvPicPr>
          <p:cNvPr id="9222" name="Picture 6" descr="C:\Users\Лариса\Desktop\КОНКУРС ПСИХОЛОГ ГОДА 2017\картинки\1438670127_a1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0"/>
            <a:ext cx="4788024" cy="3429000"/>
          </a:xfrm>
          <a:prstGeom prst="rect">
            <a:avLst/>
          </a:prstGeom>
          <a:noFill/>
        </p:spPr>
      </p:pic>
      <p:pic>
        <p:nvPicPr>
          <p:cNvPr id="9220" name="Picture 4" descr="C:\Users\Лариса\Desktop\КОНКУРС ПСИХОЛОГ ГОДА 2017\картинки\0 - копия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6" y="3140968"/>
            <a:ext cx="4536504" cy="3402378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Лариса\Desktop\КОНКУРС ПСИХОЛОГ ГОДА 2017\картинки\0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265" name="Picture 1" descr="C:\Users\Лариса\Desktop\КОНКУРС ПСИХОЛОГ ГОДА 2017\картинки\question-clipart-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476672"/>
            <a:ext cx="5832648" cy="58326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Лариса\Desktop\КОНКУРС ПСИХОЛОГ ГОДА 2017\картинки\0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43" name="Picture 3" descr="C:\Users\Лариса\Desktop\КОНКУРС ПСИХОЛОГ ГОДА 2017\картинки\10-01-00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5" y="303038"/>
            <a:ext cx="3030369" cy="3990058"/>
          </a:xfrm>
          <a:prstGeom prst="rect">
            <a:avLst/>
          </a:prstGeom>
          <a:noFill/>
          <a:ln w="57150">
            <a:solidFill>
              <a:srgbClr val="990099"/>
            </a:solidFill>
          </a:ln>
        </p:spPr>
      </p:pic>
      <p:pic>
        <p:nvPicPr>
          <p:cNvPr id="10244" name="Picture 4" descr="C:\Users\Лариса\Desktop\КОНКУРС ПСИХОЛОГ ГОДА 2017\картинки\Emely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260648"/>
            <a:ext cx="2808312" cy="4104456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</p:pic>
      <p:pic>
        <p:nvPicPr>
          <p:cNvPr id="10245" name="Picture 5" descr="C:\Users\Лариса\Desktop\КОНКУРС ПСИХОЛОГ ГОДА 2017\картинки\48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2660322"/>
            <a:ext cx="2592288" cy="393703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Лариса\Desktop\КОНКУРС ПСИХОЛОГ ГОДА 2017\картинки\0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217" name="Picture 1" descr="C:\Users\Лариса\Desktop\КОНКУРС ПСИХОЛОГ ГОДА 2017\картинки\question-clipart-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92288" y="419622"/>
            <a:ext cx="6076056" cy="60760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Лариса\Desktop\КОНКУРС ПСИХОЛОГ ГОДА 2017\картинки\0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73" name="Picture 5" descr="C:\Users\Лариса\Desktop\КОНКУРС ПСИХОЛОГ ГОДА 2017\картинки\20526347 - копия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404664"/>
            <a:ext cx="3337151" cy="3762784"/>
          </a:xfrm>
          <a:prstGeom prst="rect">
            <a:avLst/>
          </a:prstGeom>
          <a:noFill/>
          <a:ln w="57150">
            <a:solidFill>
              <a:srgbClr val="F169E1"/>
            </a:solidFill>
          </a:ln>
        </p:spPr>
      </p:pic>
      <p:pic>
        <p:nvPicPr>
          <p:cNvPr id="7175" name="Picture 7" descr="C:\Users\Лариса\Desktop\КОНКУРС ПСИХОЛОГ ГОДА 2017\картинки\128066_carevna-lebed-animaciya - коп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5" y="404664"/>
            <a:ext cx="3744416" cy="3892547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</p:pic>
      <p:pic>
        <p:nvPicPr>
          <p:cNvPr id="7174" name="Picture 6" descr="C:\Users\Лариса\Desktop\КОНКУРС ПСИХОЛОГ ГОДА 2017\картинки\vasilisa-prekrasnaja1345494438-50329da68dd1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41559" y="3284984"/>
            <a:ext cx="4906705" cy="332117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Лариса\Desktop\КОНКУРС ПСИХОЛОГ ГОДА 2017\картинки\0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69" name="Picture 1" descr="C:\Users\Лариса\Desktop\КОНКУРС ПСИХОЛОГ ГОДА 2017\картинки\question-clipart-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260648"/>
            <a:ext cx="5976664" cy="59766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Лариса\Desktop\КОНКУРС ПСИХОЛОГ ГОДА 2017\картинки\0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9" name="Picture 3" descr="C:\Users\Лариса\Desktop\КОНКУРС ПСИХОЛОГ ГОДА 2017\картинки\128226_malviny-iz-multi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32656"/>
            <a:ext cx="2985641" cy="3695885"/>
          </a:xfrm>
          <a:prstGeom prst="rect">
            <a:avLst/>
          </a:prstGeom>
          <a:noFill/>
          <a:ln w="38100">
            <a:solidFill>
              <a:srgbClr val="F169E1"/>
            </a:solidFill>
          </a:ln>
        </p:spPr>
      </p:pic>
      <p:pic>
        <p:nvPicPr>
          <p:cNvPr id="4101" name="Picture 5" descr="C:\Users\Лариса\Desktop\КОНКУРС ПСИХОЛОГ ГОДА 2017\картинки\skazki-i-bolshie-kartinki--5121-smal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476672"/>
            <a:ext cx="2736304" cy="3633131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  <p:pic>
        <p:nvPicPr>
          <p:cNvPr id="4103" name="Picture 7" descr="C:\Users\Лариса\Desktop\КОНКУРС ПСИХОЛОГ ГОДА 2017\картинки\kak_narisovat_skazku_quotkrasnaya_shapochkaquot_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2801772"/>
            <a:ext cx="2448272" cy="3844223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Лариса\Desktop\КОНКУРС ПСИХОЛОГ ГОДА 2017\картинки\0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1" name="Picture 1" descr="C:\Users\Лариса\Desktop\КОНКУРС ПСИХОЛОГ ГОДА 2017\картинки\question-clipart-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620688"/>
            <a:ext cx="6120680" cy="6120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Лариса\Desktop\КОНКУРС ПСИХОЛОГ ГОДА 2017\картинки\0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5" name="Picture 3" descr="C:\Users\Лариса\Desktop\КОНКУРС ПСИХОЛОГ ГОДА 2017\картинки\0_134376_4d0ae082_or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1108618"/>
            <a:ext cx="4104456" cy="5749382"/>
          </a:xfrm>
          <a:prstGeom prst="rect">
            <a:avLst/>
          </a:prstGeom>
          <a:noFill/>
        </p:spPr>
      </p:pic>
      <p:pic>
        <p:nvPicPr>
          <p:cNvPr id="8196" name="Picture 4" descr="C:\Users\Лариса\Desktop\КОНКУРС ПСИХОЛОГ ГОДА 2017\картинки\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03284"/>
            <a:ext cx="3208176" cy="4621860"/>
          </a:xfrm>
          <a:prstGeom prst="rect">
            <a:avLst/>
          </a:prstGeom>
          <a:noFill/>
        </p:spPr>
      </p:pic>
      <p:pic>
        <p:nvPicPr>
          <p:cNvPr id="8197" name="Picture 5" descr="C:\Users\Лариса\Desktop\КОНКУРС ПСИХОЛОГ ГОДА 2017\картинки\pr7718835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-243408"/>
            <a:ext cx="3522141" cy="51891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Лариса\Desktop\КОНКУРС ПСИХОЛОГ ГОДА 2017\картинки\post-222574-1282789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5" name="Picture 3" descr="C:\Users\Лариса\Desktop\КОНКУРС ПСИХОЛОГ ГОДА 2017\картинки\126_origin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3573016"/>
            <a:ext cx="3744415" cy="3284984"/>
          </a:xfrm>
          <a:prstGeom prst="rect">
            <a:avLst/>
          </a:prstGeom>
          <a:noFill/>
        </p:spPr>
      </p:pic>
      <p:sp>
        <p:nvSpPr>
          <p:cNvPr id="4" name="Арка 3"/>
          <p:cNvSpPr/>
          <p:nvPr/>
        </p:nvSpPr>
        <p:spPr>
          <a:xfrm>
            <a:off x="1043608" y="1124744"/>
            <a:ext cx="4824536" cy="4104456"/>
          </a:xfrm>
          <a:prstGeom prst="blockArc">
            <a:avLst>
              <a:gd name="adj1" fmla="val 11645777"/>
              <a:gd name="adj2" fmla="val 20547305"/>
              <a:gd name="adj3" fmla="val 27788"/>
            </a:avLst>
          </a:prstGeom>
          <a:solidFill>
            <a:srgbClr val="FFFF00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contourW="12700">
              <a:contourClr>
                <a:srgbClr val="002060"/>
              </a:contourClr>
            </a:sp3d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Выход в жизнь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5" name="Picture 10" descr="C:\Users\Лариса\Desktop\КОНКУРС ПСИХОЛОГ ГОДА 2017\картинки\KMZyusu4k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251413">
            <a:off x="6456408" y="2531718"/>
            <a:ext cx="1056840" cy="1071636"/>
          </a:xfrm>
          <a:prstGeom prst="rect">
            <a:avLst/>
          </a:prstGeom>
          <a:noFill/>
        </p:spPr>
      </p:pic>
      <p:pic>
        <p:nvPicPr>
          <p:cNvPr id="6" name="Picture 11" descr="C:\Users\Лариса\Desktop\КОНКУРС ПСИХОЛОГ ГОДА 2017\картинки\KMZyusu4k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562062">
            <a:off x="4021027" y="792099"/>
            <a:ext cx="742903" cy="753304"/>
          </a:xfrm>
          <a:prstGeom prst="rect">
            <a:avLst/>
          </a:prstGeom>
          <a:noFill/>
        </p:spPr>
      </p:pic>
      <p:pic>
        <p:nvPicPr>
          <p:cNvPr id="7" name="Picture 8" descr="C:\Users\Лариса\Desktop\КОНКУРС ПСИХОЛОГ ГОДА 2017\картинки\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13719">
            <a:off x="723331" y="5468103"/>
            <a:ext cx="870914" cy="898521"/>
          </a:xfrm>
          <a:prstGeom prst="rect">
            <a:avLst/>
          </a:prstGeom>
          <a:noFill/>
        </p:spPr>
      </p:pic>
      <p:pic>
        <p:nvPicPr>
          <p:cNvPr id="8" name="Picture 7" descr="C:\Users\Лариса\Desktop\КОНКУРС ПСИХОЛОГ ГОДА 2017\картинки\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931474">
            <a:off x="2112666" y="4653136"/>
            <a:ext cx="515118" cy="531446"/>
          </a:xfrm>
          <a:prstGeom prst="rect">
            <a:avLst/>
          </a:prstGeom>
          <a:noFill/>
        </p:spPr>
      </p:pic>
      <p:pic>
        <p:nvPicPr>
          <p:cNvPr id="9" name="Picture 9" descr="C:\Users\Лариса\Desktop\КОНКУРС ПСИХОЛОГ ГОДА 2017\картинки\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954005">
            <a:off x="683568" y="4365104"/>
            <a:ext cx="624456" cy="644250"/>
          </a:xfrm>
          <a:prstGeom prst="rect">
            <a:avLst/>
          </a:prstGeom>
          <a:noFill/>
        </p:spPr>
      </p:pic>
      <p:pic>
        <p:nvPicPr>
          <p:cNvPr id="10" name="Picture 7" descr="C:\Users\Лариса\Desktop\КОНКУРС ПСИХОЛОГ ГОДА 2017\картинки\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887006">
            <a:off x="1475656" y="3861048"/>
            <a:ext cx="455389" cy="469825"/>
          </a:xfrm>
          <a:prstGeom prst="rect">
            <a:avLst/>
          </a:prstGeom>
          <a:noFill/>
        </p:spPr>
      </p:pic>
      <p:pic>
        <p:nvPicPr>
          <p:cNvPr id="11" name="Picture 7" descr="C:\Users\Лариса\Desktop\КОНКУРС ПСИХОЛОГ ГОДА 2017\картинки\2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628427">
            <a:off x="0" y="5085184"/>
            <a:ext cx="525185" cy="541833"/>
          </a:xfrm>
          <a:prstGeom prst="rect">
            <a:avLst/>
          </a:prstGeom>
          <a:noFill/>
        </p:spPr>
      </p:pic>
      <p:pic>
        <p:nvPicPr>
          <p:cNvPr id="12" name="Picture 7" descr="C:\Users\Лариса\Desktop\КОНКУРС ПСИХОЛОГ ГОДА 2017\картинки\2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6056675"/>
            <a:ext cx="776705" cy="801326"/>
          </a:xfrm>
          <a:prstGeom prst="rect">
            <a:avLst/>
          </a:prstGeom>
          <a:noFill/>
        </p:spPr>
      </p:pic>
      <p:pic>
        <p:nvPicPr>
          <p:cNvPr id="13" name="Picture 7" descr="C:\Users\Лариса\Desktop\КОНКУРС ПСИХОЛОГ ГОДА 2017\картинки\2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3529" y="4005064"/>
            <a:ext cx="385594" cy="3978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ариса\Desktop\КОНКУРС ПСИХОЛОГ ГОДА 2017\картинки\0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3" name="Picture 1" descr="C:\Users\Лариса\Desktop\КОНКУРС ПСИХОЛОГ ГОДА 2017\картинки\question-clipart-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620688"/>
            <a:ext cx="5832648" cy="58326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Лариса\Desktop\КОНКУРС ПСИХОЛОГ ГОДА 2017\картинки\0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7" name="Picture 3" descr="C:\Users\Лариса\Desktop\КОНКУРС ПСИХОЛОГ ГОДА 2017\картинки\previ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260648"/>
            <a:ext cx="3168352" cy="430127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  <p:pic>
        <p:nvPicPr>
          <p:cNvPr id="6149" name="Picture 5" descr="C:\Users\Лариса\Desktop\КОНКУРС ПСИХОЛОГ ГОДА 2017\картинки\41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53736"/>
            <a:ext cx="3168352" cy="4427392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pic>
      <p:pic>
        <p:nvPicPr>
          <p:cNvPr id="6148" name="Picture 4" descr="C:\Users\Лариса\Desktop\КОНКУРС ПСИХОЛОГ ГОДА 2017\картинки\477px-Bankoboev.Ru_tancuyuschii_buratino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783" y="2132856"/>
            <a:ext cx="3612421" cy="45363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Лариса\Desktop\КОНКУРС ПСИХОЛОГ ГОДА 2017\картинки\0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5536" y="332656"/>
            <a:ext cx="8496944" cy="63367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51520" y="197094"/>
            <a:ext cx="8568952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Задачи: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способствовать сплочению семьи и коллектива ДОУ;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ознакомить родителей с новыми формами семейного досуга;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развивать умения слышать и взаимодействовать с партнером в паре;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оптимизировать формы родительского воздействия в процессе воспитания детей;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помочь в осознании родителями своей воспитательной роли в семье, своего опыта взаимоотношений с ребенком;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обучить родителей приемам позитивного воздействия;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создать эмоционально положительный настрой;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Лариса\Desktop\КОНКУРС ПСИХОЛОГ ГОДА 2017\картинки\post-222574-1282789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5" name="Picture 3" descr="C:\Users\Лариса\Desktop\КОНКУРС ПСИХОЛОГ ГОДА 2017\картинки\126_origin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3573016"/>
            <a:ext cx="3744415" cy="3284984"/>
          </a:xfrm>
          <a:prstGeom prst="rect">
            <a:avLst/>
          </a:prstGeom>
          <a:noFill/>
        </p:spPr>
      </p:pic>
      <p:sp>
        <p:nvSpPr>
          <p:cNvPr id="4" name="Арка 3"/>
          <p:cNvSpPr/>
          <p:nvPr/>
        </p:nvSpPr>
        <p:spPr>
          <a:xfrm>
            <a:off x="1043608" y="1124744"/>
            <a:ext cx="4824536" cy="4104456"/>
          </a:xfrm>
          <a:prstGeom prst="blockArc">
            <a:avLst>
              <a:gd name="adj1" fmla="val 11645777"/>
              <a:gd name="adj2" fmla="val 20547305"/>
              <a:gd name="adj3" fmla="val 27788"/>
            </a:avLst>
          </a:prstGeom>
          <a:solidFill>
            <a:srgbClr val="FFFF00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contourW="12700">
              <a:contourClr>
                <a:srgbClr val="002060"/>
              </a:contourClr>
            </a:sp3d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Выход в жизнь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5" name="Picture 10" descr="C:\Users\Лариса\Desktop\КОНКУРС ПСИХОЛОГ ГОДА 2017\картинки\KMZyusu4k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251413">
            <a:off x="6456408" y="2531718"/>
            <a:ext cx="1056840" cy="1071636"/>
          </a:xfrm>
          <a:prstGeom prst="rect">
            <a:avLst/>
          </a:prstGeom>
          <a:noFill/>
        </p:spPr>
      </p:pic>
      <p:pic>
        <p:nvPicPr>
          <p:cNvPr id="6" name="Picture 11" descr="C:\Users\Лариса\Desktop\КОНКУРС ПСИХОЛОГ ГОДА 2017\картинки\KMZyusu4k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562062">
            <a:off x="4021027" y="792099"/>
            <a:ext cx="742903" cy="753304"/>
          </a:xfrm>
          <a:prstGeom prst="rect">
            <a:avLst/>
          </a:prstGeom>
          <a:noFill/>
        </p:spPr>
      </p:pic>
      <p:pic>
        <p:nvPicPr>
          <p:cNvPr id="7" name="Picture 8" descr="C:\Users\Лариса\Desktop\КОНКУРС ПСИХОЛОГ ГОДА 2017\картинки\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13719">
            <a:off x="723331" y="5468103"/>
            <a:ext cx="870914" cy="898521"/>
          </a:xfrm>
          <a:prstGeom prst="rect">
            <a:avLst/>
          </a:prstGeom>
          <a:noFill/>
        </p:spPr>
      </p:pic>
      <p:pic>
        <p:nvPicPr>
          <p:cNvPr id="8" name="Picture 7" descr="C:\Users\Лариса\Desktop\КОНКУРС ПСИХОЛОГ ГОДА 2017\картинки\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931474">
            <a:off x="2112666" y="4653136"/>
            <a:ext cx="515118" cy="531446"/>
          </a:xfrm>
          <a:prstGeom prst="rect">
            <a:avLst/>
          </a:prstGeom>
          <a:noFill/>
        </p:spPr>
      </p:pic>
      <p:pic>
        <p:nvPicPr>
          <p:cNvPr id="9" name="Picture 9" descr="C:\Users\Лариса\Desktop\КОНКУРС ПСИХОЛОГ ГОДА 2017\картинки\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954005">
            <a:off x="683568" y="4365104"/>
            <a:ext cx="624456" cy="644250"/>
          </a:xfrm>
          <a:prstGeom prst="rect">
            <a:avLst/>
          </a:prstGeom>
          <a:noFill/>
        </p:spPr>
      </p:pic>
      <p:pic>
        <p:nvPicPr>
          <p:cNvPr id="10" name="Picture 7" descr="C:\Users\Лариса\Desktop\КОНКУРС ПСИХОЛОГ ГОДА 2017\картинки\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887006">
            <a:off x="1475656" y="3861048"/>
            <a:ext cx="455389" cy="469825"/>
          </a:xfrm>
          <a:prstGeom prst="rect">
            <a:avLst/>
          </a:prstGeom>
          <a:noFill/>
        </p:spPr>
      </p:pic>
      <p:pic>
        <p:nvPicPr>
          <p:cNvPr id="11" name="Picture 7" descr="C:\Users\Лариса\Desktop\КОНКУРС ПСИХОЛОГ ГОДА 2017\картинки\2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628427">
            <a:off x="0" y="5085184"/>
            <a:ext cx="525185" cy="541833"/>
          </a:xfrm>
          <a:prstGeom prst="rect">
            <a:avLst/>
          </a:prstGeom>
          <a:noFill/>
        </p:spPr>
      </p:pic>
      <p:pic>
        <p:nvPicPr>
          <p:cNvPr id="12" name="Picture 7" descr="C:\Users\Лариса\Desktop\КОНКУРС ПСИХОЛОГ ГОДА 2017\картинки\2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6056675"/>
            <a:ext cx="776705" cy="801326"/>
          </a:xfrm>
          <a:prstGeom prst="rect">
            <a:avLst/>
          </a:prstGeom>
          <a:noFill/>
        </p:spPr>
      </p:pic>
      <p:pic>
        <p:nvPicPr>
          <p:cNvPr id="13" name="Picture 7" descr="C:\Users\Лариса\Desktop\КОНКУРС ПСИХОЛОГ ГОДА 2017\картинки\2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3529" y="4005064"/>
            <a:ext cx="385594" cy="397817"/>
          </a:xfrm>
          <a:prstGeom prst="rect">
            <a:avLst/>
          </a:prstGeom>
          <a:noFill/>
        </p:spPr>
      </p:pic>
      <p:pic>
        <p:nvPicPr>
          <p:cNvPr id="33794" name="Picture 2" descr="C:\Users\Лариса\Desktop\КОНКУРС ПСИХОЛОГ ГОДА 2017\картинки\e3f37220-eb83-4e33-a082-03a61d75197d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1396741">
            <a:off x="3995936" y="6063915"/>
            <a:ext cx="936104" cy="794084"/>
          </a:xfrm>
          <a:prstGeom prst="rect">
            <a:avLst/>
          </a:prstGeom>
          <a:noFill/>
        </p:spPr>
      </p:pic>
      <p:pic>
        <p:nvPicPr>
          <p:cNvPr id="15" name="Picture 2" descr="C:\Users\Лариса\Desktop\КОНКУРС ПСИХОЛОГ ГОДА 2017\картинки\e3f37220-eb83-4e33-a082-03a61d75197d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20625122">
            <a:off x="4788024" y="5301208"/>
            <a:ext cx="936104" cy="794084"/>
          </a:xfrm>
          <a:prstGeom prst="rect">
            <a:avLst/>
          </a:prstGeom>
          <a:noFill/>
        </p:spPr>
      </p:pic>
      <p:pic>
        <p:nvPicPr>
          <p:cNvPr id="16" name="Picture 2" descr="C:\Users\Лариса\Desktop\КОНКУРС ПСИХОЛОГ ГОДА 2017\картинки\e3f37220-eb83-4e33-a082-03a61d75197d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20599352">
            <a:off x="4514975" y="4539328"/>
            <a:ext cx="831152" cy="705055"/>
          </a:xfrm>
          <a:prstGeom prst="rect">
            <a:avLst/>
          </a:prstGeom>
          <a:noFill/>
        </p:spPr>
      </p:pic>
      <p:pic>
        <p:nvPicPr>
          <p:cNvPr id="17" name="Picture 2" descr="C:\Users\Лариса\Desktop\КОНКУРС ПСИХОЛОГ ГОДА 2017\картинки\e3f37220-eb83-4e33-a082-03a61d75197d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9603254">
            <a:off x="3751715" y="3935631"/>
            <a:ext cx="796902" cy="676001"/>
          </a:xfrm>
          <a:prstGeom prst="rect">
            <a:avLst/>
          </a:prstGeom>
          <a:noFill/>
        </p:spPr>
      </p:pic>
      <p:pic>
        <p:nvPicPr>
          <p:cNvPr id="18" name="Picture 2" descr="C:\Users\Лариса\Desktop\КОНКУРС ПСИХОЛОГ ГОДА 2017\картинки\e3f37220-eb83-4e33-a082-03a61d75197d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19771287">
            <a:off x="3027179" y="3750597"/>
            <a:ext cx="721027" cy="611637"/>
          </a:xfrm>
          <a:prstGeom prst="rect">
            <a:avLst/>
          </a:prstGeom>
          <a:noFill/>
        </p:spPr>
      </p:pic>
      <p:pic>
        <p:nvPicPr>
          <p:cNvPr id="19" name="Picture 2" descr="C:\Users\Лариса\Desktop\КОНКУРС ПСИХОЛОГ ГОДА 2017\картинки\e3f37220-eb83-4e33-a082-03a61d75197d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195736" y="3068960"/>
            <a:ext cx="512440" cy="434696"/>
          </a:xfrm>
          <a:prstGeom prst="rect">
            <a:avLst/>
          </a:prstGeom>
          <a:noFill/>
        </p:spPr>
      </p:pic>
      <p:pic>
        <p:nvPicPr>
          <p:cNvPr id="20" name="Picture 2" descr="C:\Users\Лариса\Desktop\КОНКУРС ПСИХОЛОГ ГОДА 2017\картинки\e3f37220-eb83-4e33-a082-03a61d75197d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 rot="20153699">
            <a:off x="2544217" y="3450508"/>
            <a:ext cx="592269" cy="5024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Лариса\Desktop\КОНКУРС ПСИХОЛОГ ГОДА 2017\картинки\0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67544" y="476672"/>
            <a:ext cx="8280920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990099"/>
                </a:solidFill>
                <a:latin typeface="Adobe Heiti Std R" pitchFamily="34" charset="-128"/>
                <a:ea typeface="Adobe Heiti Std R" pitchFamily="34" charset="-128"/>
                <a:cs typeface="Arial" pitchFamily="34" charset="0"/>
              </a:rPr>
              <a:t>Магазин   игрушек</a:t>
            </a:r>
            <a:endParaRPr lang="ru-RU" sz="4000" b="1" dirty="0">
              <a:solidFill>
                <a:srgbClr val="990099"/>
              </a:solidFill>
              <a:latin typeface="Adobe Heiti Std R" pitchFamily="34" charset="-128"/>
              <a:ea typeface="Adobe Heiti Std R" pitchFamily="34" charset="-128"/>
              <a:cs typeface="Arial" pitchFamily="34" charset="0"/>
            </a:endParaRPr>
          </a:p>
        </p:txBody>
      </p:sp>
      <p:pic>
        <p:nvPicPr>
          <p:cNvPr id="34818" name="Picture 2" descr="C:\Users\Лариса\Desktop\КОНКУРС ПСИХОЛОГ ГОДА 2017\картинки\857_art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988840"/>
            <a:ext cx="5904656" cy="4428492"/>
          </a:xfrm>
          <a:prstGeom prst="rect">
            <a:avLst/>
          </a:prstGeom>
          <a:noFill/>
        </p:spPr>
      </p:pic>
      <p:pic>
        <p:nvPicPr>
          <p:cNvPr id="34820" name="Picture 4" descr="C:\Users\Лариса\Desktop\КОНКУРС ПСИХОЛОГ ГОДА 2017\картинки\0_1203a5_4e9ccb89_ori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4077072"/>
            <a:ext cx="2315964" cy="2280042"/>
          </a:xfrm>
          <a:prstGeom prst="rect">
            <a:avLst/>
          </a:prstGeom>
          <a:noFill/>
        </p:spPr>
      </p:pic>
      <p:pic>
        <p:nvPicPr>
          <p:cNvPr id="34819" name="Picture 3" descr="C:\Users\Лариса\Desktop\КОНКУРС ПСИХОЛОГ ГОДА 2017\картинки\0_6a310_93b934e5_x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88750" y="1822075"/>
            <a:ext cx="1992883" cy="2538043"/>
          </a:xfrm>
          <a:prstGeom prst="rect">
            <a:avLst/>
          </a:prstGeom>
          <a:noFill/>
        </p:spPr>
      </p:pic>
      <p:pic>
        <p:nvPicPr>
          <p:cNvPr id="34821" name="Picture 5" descr="C:\Users\Лариса\Desktop\КОНКУРС ПСИХОЛОГ ГОДА 2017\картинки\110150301_1312120009R__2_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1628800"/>
            <a:ext cx="2355156" cy="3534073"/>
          </a:xfrm>
          <a:prstGeom prst="rect">
            <a:avLst/>
          </a:prstGeom>
          <a:noFill/>
        </p:spPr>
      </p:pic>
      <p:pic>
        <p:nvPicPr>
          <p:cNvPr id="34822" name="Picture 6" descr="C:\Users\Лариса\Desktop\КОНКУРС ПСИХОЛОГ ГОДА 2017\картинки\0_1203a5_4e9ccb89_ori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169543"/>
            <a:ext cx="2304256" cy="22685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Лариса\Desktop\КОНКУРС ПСИХОЛОГ ГОДА 2017\картинки\0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899592" y="188640"/>
            <a:ext cx="7632848" cy="864096"/>
          </a:xfrm>
          <a:prstGeom prst="rect">
            <a:avLst/>
          </a:prstGeom>
          <a:noFill/>
          <a:ln>
            <a:solidFill>
              <a:srgbClr val="F169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990099"/>
                </a:solidFill>
                <a:latin typeface="Arial" pitchFamily="34" charset="0"/>
                <a:cs typeface="Arial" pitchFamily="34" charset="0"/>
              </a:rPr>
              <a:t>ПРАВИЛА    без     «НЕ»</a:t>
            </a:r>
            <a:endParaRPr lang="ru-RU" sz="3200" b="1" dirty="0">
              <a:solidFill>
                <a:srgbClr val="99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1484784"/>
            <a:ext cx="7632848" cy="49685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085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2970213" algn="ctr"/>
              </a:tabLst>
            </a:pPr>
            <a:r>
              <a:rPr lang="ru-RU" sz="4000" b="1" u="sng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Не спеши во время еды</a:t>
            </a:r>
          </a:p>
          <a:p>
            <a:pPr lvl="0" indent="45085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2970213" algn="ctr"/>
              </a:tabLst>
            </a:pPr>
            <a:r>
              <a:rPr lang="ru-RU" sz="4000" b="1" u="sng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Не кричи так громко           </a:t>
            </a:r>
          </a:p>
          <a:p>
            <a:pPr lvl="0" indent="45085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2970213" algn="ctr"/>
              </a:tabLst>
            </a:pPr>
            <a:r>
              <a:rPr lang="ru-RU" sz="4000" b="1" u="sng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Не рисуй на стене </a:t>
            </a:r>
          </a:p>
          <a:p>
            <a:pPr lvl="0" indent="45085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2970213" algn="ctr"/>
              </a:tabLst>
            </a:pPr>
            <a:r>
              <a:rPr lang="ru-RU" sz="4000" b="1" u="sng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Не суй пальцы в рот</a:t>
            </a:r>
          </a:p>
          <a:p>
            <a:pPr lvl="0" indent="45085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2970213" algn="ctr"/>
              </a:tabLst>
            </a:pPr>
            <a:r>
              <a:rPr lang="ru-RU" sz="4000" b="1" u="sng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Не ходи по лужам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Лариса\Desktop\КОНКУРС ПСИХОЛОГ ГОДА 2017\картинки\0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7409" name="Picture 1" descr="C:\Users\Лариса\Desktop\КОНКУРС ПСИХОЛОГ ГОДА 2017\картинки\question-clipart-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476672"/>
            <a:ext cx="5760640" cy="5760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Лариса\Desktop\КОНКУРС ПСИХОЛОГ ГОДА 2017\картинки\0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9" name="Picture 3" descr="C:\Users\Лариса\Desktop\КОНКУРС ПСИХОЛОГ ГОДА 2017\картинки\128226_malviny-iz-multi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32656"/>
            <a:ext cx="2985641" cy="3695885"/>
          </a:xfrm>
          <a:prstGeom prst="rect">
            <a:avLst/>
          </a:prstGeom>
          <a:noFill/>
          <a:ln w="38100">
            <a:solidFill>
              <a:srgbClr val="F169E1"/>
            </a:solidFill>
          </a:ln>
        </p:spPr>
      </p:pic>
      <p:pic>
        <p:nvPicPr>
          <p:cNvPr id="4101" name="Picture 5" descr="C:\Users\Лариса\Desktop\КОНКУРС ПСИХОЛОГ ГОДА 2017\картинки\skazki-i-bolshie-kartinki--5121-smal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476672"/>
            <a:ext cx="2736304" cy="3633131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  <p:pic>
        <p:nvPicPr>
          <p:cNvPr id="4103" name="Picture 7" descr="C:\Users\Лариса\Desktop\КОНКУРС ПСИХОЛОГ ГОДА 2017\картинки\kak_narisovat_skazku_quotkrasnaya_shapochkaquot_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2801772"/>
            <a:ext cx="2448272" cy="3844223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Лариса\Desktop\КОНКУРС ПСИХОЛОГ ГОДА 2017\картинки\0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5361" name="Picture 1" descr="C:\Users\Лариса\Desktop\КОНКУРС ПСИХОЛОГ ГОДА 2017\картинки\question-clipart-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332656"/>
            <a:ext cx="5661248" cy="5661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Лариса\Desktop\КОНКУРС ПСИХОЛОГ ГОДА 2017\картинки\0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6" name="Picture 6" descr="C:\Users\Лариса\Desktop\КОНКУРС ПСИХОЛОГ ГОДА 2017\картинки\0_5f0d6_b8584d46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260648"/>
            <a:ext cx="2517453" cy="4051267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</p:pic>
      <p:pic>
        <p:nvPicPr>
          <p:cNvPr id="5127" name="Picture 7" descr="C:\Users\Лариса\Desktop\КОНКУРС ПСИХОЛОГ ГОДА 2017\картинки\67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1" y="260650"/>
            <a:ext cx="3024335" cy="4070924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</p:pic>
      <p:pic>
        <p:nvPicPr>
          <p:cNvPr id="5128" name="Picture 8" descr="C:\Users\Лариса\Desktop\КОНКУРС ПСИХОЛОГ ГОДА 2017\картинки\eC_0q-NjbFt-_--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01294" y="3645024"/>
            <a:ext cx="3994224" cy="2919983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1101</TotalTime>
  <Words>132</Words>
  <Application>Microsoft Office PowerPoint</Application>
  <PresentationFormat>Экран (4:3)</PresentationFormat>
  <Paragraphs>25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Adobe Heiti Std R</vt:lpstr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Лариса</dc:creator>
  <cp:lastModifiedBy>Дион</cp:lastModifiedBy>
  <cp:revision>21</cp:revision>
  <dcterms:created xsi:type="dcterms:W3CDTF">2017-02-11T05:43:19Z</dcterms:created>
  <dcterms:modified xsi:type="dcterms:W3CDTF">2019-02-08T16:41:41Z</dcterms:modified>
</cp:coreProperties>
</file>