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8" r:id="rId5"/>
    <p:sldId id="269" r:id="rId6"/>
    <p:sldId id="270" r:id="rId7"/>
    <p:sldId id="27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CB6"/>
    <a:srgbClr val="FFCCFF"/>
    <a:srgbClr val="FFFFFF"/>
    <a:srgbClr val="FF9A97"/>
    <a:srgbClr val="F3EADE"/>
    <a:srgbClr val="FF9999"/>
    <a:srgbClr val="CCFF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20FF28-BB88-48C4-B957-F521C8899E92}" type="doc">
      <dgm:prSet loTypeId="urn:microsoft.com/office/officeart/2005/8/layout/lProcess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CC25D6-86E7-41CE-9A4D-763D423E15CC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Много-</a:t>
          </a:r>
        </a:p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функциональность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10C383AE-7148-411A-AB0D-521089B493FA}" type="parTrans" cxnId="{32DE47DA-AD45-4BB2-B3A0-9F0EDED11A18}">
      <dgm:prSet/>
      <dgm:spPr/>
      <dgm:t>
        <a:bodyPr/>
        <a:lstStyle/>
        <a:p>
          <a:endParaRPr lang="ru-RU"/>
        </a:p>
      </dgm:t>
    </dgm:pt>
    <dgm:pt modelId="{074D2F7E-2F30-4113-8285-2EFE36FF433B}" type="sibTrans" cxnId="{32DE47DA-AD45-4BB2-B3A0-9F0EDED11A18}">
      <dgm:prSet/>
      <dgm:spPr/>
      <dgm:t>
        <a:bodyPr/>
        <a:lstStyle/>
        <a:p>
          <a:endParaRPr lang="ru-RU"/>
        </a:p>
      </dgm:t>
    </dgm:pt>
    <dgm:pt modelId="{21A1F875-91C2-4F8B-99AA-C4020B6FABB0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использование в различных образовательных областях (речевое, социально- коммуникативное, художественно- эстетическое развитие)</a:t>
          </a:r>
          <a:endParaRPr lang="ru-RU" dirty="0"/>
        </a:p>
      </dgm:t>
    </dgm:pt>
    <dgm:pt modelId="{BC0999A6-B231-4746-9630-AA59FEA85499}" type="parTrans" cxnId="{E9806DA7-6DB6-4F72-9E78-38AB76D9420E}">
      <dgm:prSet/>
      <dgm:spPr/>
      <dgm:t>
        <a:bodyPr/>
        <a:lstStyle/>
        <a:p>
          <a:endParaRPr lang="ru-RU"/>
        </a:p>
      </dgm:t>
    </dgm:pt>
    <dgm:pt modelId="{CC24CCB0-03CC-4D29-B913-F06EBD066440}" type="sibTrans" cxnId="{E9806DA7-6DB6-4F72-9E78-38AB76D9420E}">
      <dgm:prSet/>
      <dgm:spPr/>
      <dgm:t>
        <a:bodyPr/>
        <a:lstStyle/>
        <a:p>
          <a:endParaRPr lang="ru-RU"/>
        </a:p>
      </dgm:t>
    </dgm:pt>
    <dgm:pt modelId="{1617F665-49BE-48A2-AD49-EFD2B3F03085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Новизна</a:t>
          </a:r>
          <a:endParaRPr lang="ru-RU" dirty="0"/>
        </a:p>
      </dgm:t>
    </dgm:pt>
    <dgm:pt modelId="{A92EBC72-090F-407B-A3CC-C7899DEB7B48}" type="parTrans" cxnId="{FC1F8135-1EE3-4CFD-ACA6-05F2D1DBF8C8}">
      <dgm:prSet/>
      <dgm:spPr/>
      <dgm:t>
        <a:bodyPr/>
        <a:lstStyle/>
        <a:p>
          <a:endParaRPr lang="ru-RU"/>
        </a:p>
      </dgm:t>
    </dgm:pt>
    <dgm:pt modelId="{E39DA9A4-2E8F-4E23-A914-3AA1DC956752}" type="sibTrans" cxnId="{FC1F8135-1EE3-4CFD-ACA6-05F2D1DBF8C8}">
      <dgm:prSet/>
      <dgm:spPr/>
      <dgm:t>
        <a:bodyPr/>
        <a:lstStyle/>
        <a:p>
          <a:endParaRPr lang="ru-RU"/>
        </a:p>
      </dgm:t>
    </dgm:pt>
    <dgm:pt modelId="{D9E51C20-6133-417C-92B8-4A3514B5D56A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технологичность </a:t>
          </a:r>
          <a:endParaRPr lang="ru-RU" dirty="0"/>
        </a:p>
      </dgm:t>
    </dgm:pt>
    <dgm:pt modelId="{076A87A8-6462-4A51-8063-821B209B7844}" type="parTrans" cxnId="{346DB9AB-CECE-467F-8193-1D4616244A70}">
      <dgm:prSet/>
      <dgm:spPr/>
      <dgm:t>
        <a:bodyPr/>
        <a:lstStyle/>
        <a:p>
          <a:endParaRPr lang="ru-RU"/>
        </a:p>
      </dgm:t>
    </dgm:pt>
    <dgm:pt modelId="{94C22F45-F384-41FF-A060-92CAEFD97590}" type="sibTrans" cxnId="{346DB9AB-CECE-467F-8193-1D4616244A70}">
      <dgm:prSet/>
      <dgm:spPr/>
      <dgm:t>
        <a:bodyPr/>
        <a:lstStyle/>
        <a:p>
          <a:endParaRPr lang="ru-RU"/>
        </a:p>
      </dgm:t>
    </dgm:pt>
    <dgm:pt modelId="{54864525-4B13-4668-89BB-8ED10C744AFD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Образовательный эффект</a:t>
          </a:r>
          <a:endParaRPr lang="ru-RU" dirty="0"/>
        </a:p>
      </dgm:t>
    </dgm:pt>
    <dgm:pt modelId="{24B77F12-8AC2-4016-AD9D-CC22D81D94D7}" type="parTrans" cxnId="{949CBC3F-7599-4A7A-B231-3B97FFB1C240}">
      <dgm:prSet/>
      <dgm:spPr/>
      <dgm:t>
        <a:bodyPr/>
        <a:lstStyle/>
        <a:p>
          <a:endParaRPr lang="ru-RU"/>
        </a:p>
      </dgm:t>
    </dgm:pt>
    <dgm:pt modelId="{B4AC6097-C062-437F-A186-08DAA452BD91}" type="sibTrans" cxnId="{949CBC3F-7599-4A7A-B231-3B97FFB1C240}">
      <dgm:prSet/>
      <dgm:spPr/>
      <dgm:t>
        <a:bodyPr/>
        <a:lstStyle/>
        <a:p>
          <a:endParaRPr lang="ru-RU"/>
        </a:p>
      </dgm:t>
    </dgm:pt>
    <dgm:pt modelId="{F1455ABA-6440-4631-A228-368E3E4A174E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знакомство с профессией дизайнера, восприятие цвета, развитие мелкой моторики, знание названий деталей одежды, ориентировка на листе бумаги</a:t>
          </a:r>
          <a:endParaRPr lang="ru-RU" dirty="0"/>
        </a:p>
      </dgm:t>
    </dgm:pt>
    <dgm:pt modelId="{58E8DCFE-FC76-4ECC-815C-FD8822DCDDEA}" type="parTrans" cxnId="{47A756E7-FDDC-42CB-9812-EA9202A5E0D7}">
      <dgm:prSet/>
      <dgm:spPr/>
      <dgm:t>
        <a:bodyPr/>
        <a:lstStyle/>
        <a:p>
          <a:endParaRPr lang="ru-RU"/>
        </a:p>
      </dgm:t>
    </dgm:pt>
    <dgm:pt modelId="{8FB1A469-8992-46B6-9173-AED6F61DEA33}" type="sibTrans" cxnId="{47A756E7-FDDC-42CB-9812-EA9202A5E0D7}">
      <dgm:prSet/>
      <dgm:spPr/>
      <dgm:t>
        <a:bodyPr/>
        <a:lstStyle/>
        <a:p>
          <a:endParaRPr lang="ru-RU"/>
        </a:p>
      </dgm:t>
    </dgm:pt>
    <dgm:pt modelId="{C57811FA-44EF-475B-AC39-94F5E11427CE}" type="pres">
      <dgm:prSet presAssocID="{8B20FF28-BB88-48C4-B957-F521C8899E9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60994C8-68A0-41D7-9C20-19235A176982}" type="pres">
      <dgm:prSet presAssocID="{C3CC25D6-86E7-41CE-9A4D-763D423E15CC}" presName="horFlow" presStyleCnt="0"/>
      <dgm:spPr/>
    </dgm:pt>
    <dgm:pt modelId="{6D36A996-F8A5-46C8-9B0B-D8B69DA2BFB6}" type="pres">
      <dgm:prSet presAssocID="{C3CC25D6-86E7-41CE-9A4D-763D423E15CC}" presName="bigChev" presStyleLbl="node1" presStyleIdx="0" presStyleCnt="3" custScaleX="122065" custLinFactNeighborX="-336" custLinFactNeighborY="-993"/>
      <dgm:spPr/>
      <dgm:t>
        <a:bodyPr/>
        <a:lstStyle/>
        <a:p>
          <a:endParaRPr lang="ru-RU"/>
        </a:p>
      </dgm:t>
    </dgm:pt>
    <dgm:pt modelId="{D3936DEA-4BAE-4E03-B54B-54812A214AF8}" type="pres">
      <dgm:prSet presAssocID="{BC0999A6-B231-4746-9630-AA59FEA85499}" presName="parTrans" presStyleCnt="0"/>
      <dgm:spPr/>
    </dgm:pt>
    <dgm:pt modelId="{1FF9F1A8-5E8C-4CA9-A372-AFF7E6D71ACA}" type="pres">
      <dgm:prSet presAssocID="{21A1F875-91C2-4F8B-99AA-C4020B6FABB0}" presName="node" presStyleLbl="alignAccFollowNode1" presStyleIdx="0" presStyleCnt="3" custScaleX="198271" custScaleY="1207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DAE406-7E13-4F72-9090-2959EFB331E2}" type="pres">
      <dgm:prSet presAssocID="{C3CC25D6-86E7-41CE-9A4D-763D423E15CC}" presName="vSp" presStyleCnt="0"/>
      <dgm:spPr/>
    </dgm:pt>
    <dgm:pt modelId="{2587C9A2-9B61-4374-9F3B-528204B290D5}" type="pres">
      <dgm:prSet presAssocID="{1617F665-49BE-48A2-AD49-EFD2B3F03085}" presName="horFlow" presStyleCnt="0"/>
      <dgm:spPr/>
    </dgm:pt>
    <dgm:pt modelId="{ACEFA51D-3706-4889-BDD9-5FC741AB3B30}" type="pres">
      <dgm:prSet presAssocID="{1617F665-49BE-48A2-AD49-EFD2B3F03085}" presName="bigChev" presStyleLbl="node1" presStyleIdx="1" presStyleCnt="3" custScaleX="120712"/>
      <dgm:spPr/>
      <dgm:t>
        <a:bodyPr/>
        <a:lstStyle/>
        <a:p>
          <a:endParaRPr lang="ru-RU"/>
        </a:p>
      </dgm:t>
    </dgm:pt>
    <dgm:pt modelId="{4AD4F539-F28C-4E0D-9827-78107294E3FB}" type="pres">
      <dgm:prSet presAssocID="{076A87A8-6462-4A51-8063-821B209B7844}" presName="parTrans" presStyleCnt="0"/>
      <dgm:spPr/>
    </dgm:pt>
    <dgm:pt modelId="{F6DD3FA4-47CC-40BA-BAD8-FB63AB8AE779}" type="pres">
      <dgm:prSet presAssocID="{D9E51C20-6133-417C-92B8-4A3514B5D56A}" presName="node" presStyleLbl="alignAccFollowNode1" presStyleIdx="1" presStyleCnt="3" custScaleX="196702" custScaleY="1189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A7CE51-2D54-41D1-9E44-BCFB469A9882}" type="pres">
      <dgm:prSet presAssocID="{1617F665-49BE-48A2-AD49-EFD2B3F03085}" presName="vSp" presStyleCnt="0"/>
      <dgm:spPr/>
    </dgm:pt>
    <dgm:pt modelId="{05CBF292-1FDC-4235-86FB-26F9B13FF335}" type="pres">
      <dgm:prSet presAssocID="{54864525-4B13-4668-89BB-8ED10C744AFD}" presName="horFlow" presStyleCnt="0"/>
      <dgm:spPr/>
    </dgm:pt>
    <dgm:pt modelId="{097FED48-1699-44F6-92D0-6DC344CD9C3C}" type="pres">
      <dgm:prSet presAssocID="{54864525-4B13-4668-89BB-8ED10C744AFD}" presName="bigChev" presStyleLbl="node1" presStyleIdx="2" presStyleCnt="3" custScaleX="126934"/>
      <dgm:spPr/>
      <dgm:t>
        <a:bodyPr/>
        <a:lstStyle/>
        <a:p>
          <a:endParaRPr lang="ru-RU"/>
        </a:p>
      </dgm:t>
    </dgm:pt>
    <dgm:pt modelId="{6FB500D8-8D0F-48E6-81ED-194C0B6041EF}" type="pres">
      <dgm:prSet presAssocID="{58E8DCFE-FC76-4ECC-815C-FD8822DCDDEA}" presName="parTrans" presStyleCnt="0"/>
      <dgm:spPr/>
    </dgm:pt>
    <dgm:pt modelId="{0BB06738-320F-4595-9421-360A18A16726}" type="pres">
      <dgm:prSet presAssocID="{F1455ABA-6440-4631-A228-368E3E4A174E}" presName="node" presStyleLbl="alignAccFollowNode1" presStyleIdx="2" presStyleCnt="3" custScaleX="197424" custScaleY="116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DE47DA-AD45-4BB2-B3A0-9F0EDED11A18}" srcId="{8B20FF28-BB88-48C4-B957-F521C8899E92}" destId="{C3CC25D6-86E7-41CE-9A4D-763D423E15CC}" srcOrd="0" destOrd="0" parTransId="{10C383AE-7148-411A-AB0D-521089B493FA}" sibTransId="{074D2F7E-2F30-4113-8285-2EFE36FF433B}"/>
    <dgm:cxn modelId="{FC1F8135-1EE3-4CFD-ACA6-05F2D1DBF8C8}" srcId="{8B20FF28-BB88-48C4-B957-F521C8899E92}" destId="{1617F665-49BE-48A2-AD49-EFD2B3F03085}" srcOrd="1" destOrd="0" parTransId="{A92EBC72-090F-407B-A3CC-C7899DEB7B48}" sibTransId="{E39DA9A4-2E8F-4E23-A914-3AA1DC956752}"/>
    <dgm:cxn modelId="{F6712915-E2DC-4040-B4ED-BB17146F3D46}" type="presOf" srcId="{21A1F875-91C2-4F8B-99AA-C4020B6FABB0}" destId="{1FF9F1A8-5E8C-4CA9-A372-AFF7E6D71ACA}" srcOrd="0" destOrd="0" presId="urn:microsoft.com/office/officeart/2005/8/layout/lProcess3"/>
    <dgm:cxn modelId="{0BF312C6-45C5-4919-BD2C-A8045915325E}" type="presOf" srcId="{1617F665-49BE-48A2-AD49-EFD2B3F03085}" destId="{ACEFA51D-3706-4889-BDD9-5FC741AB3B30}" srcOrd="0" destOrd="0" presId="urn:microsoft.com/office/officeart/2005/8/layout/lProcess3"/>
    <dgm:cxn modelId="{E9806DA7-6DB6-4F72-9E78-38AB76D9420E}" srcId="{C3CC25D6-86E7-41CE-9A4D-763D423E15CC}" destId="{21A1F875-91C2-4F8B-99AA-C4020B6FABB0}" srcOrd="0" destOrd="0" parTransId="{BC0999A6-B231-4746-9630-AA59FEA85499}" sibTransId="{CC24CCB0-03CC-4D29-B913-F06EBD066440}"/>
    <dgm:cxn modelId="{6EA2AFDA-2686-4F49-8C6D-7FBB6C5AF7E9}" type="presOf" srcId="{54864525-4B13-4668-89BB-8ED10C744AFD}" destId="{097FED48-1699-44F6-92D0-6DC344CD9C3C}" srcOrd="0" destOrd="0" presId="urn:microsoft.com/office/officeart/2005/8/layout/lProcess3"/>
    <dgm:cxn modelId="{023236A7-F7B1-429F-A48D-7F9BED533F7A}" type="presOf" srcId="{D9E51C20-6133-417C-92B8-4A3514B5D56A}" destId="{F6DD3FA4-47CC-40BA-BAD8-FB63AB8AE779}" srcOrd="0" destOrd="0" presId="urn:microsoft.com/office/officeart/2005/8/layout/lProcess3"/>
    <dgm:cxn modelId="{7F17AE8C-C8C6-47AF-B7AF-619662F3D71A}" type="presOf" srcId="{F1455ABA-6440-4631-A228-368E3E4A174E}" destId="{0BB06738-320F-4595-9421-360A18A16726}" srcOrd="0" destOrd="0" presId="urn:microsoft.com/office/officeart/2005/8/layout/lProcess3"/>
    <dgm:cxn modelId="{47A756E7-FDDC-42CB-9812-EA9202A5E0D7}" srcId="{54864525-4B13-4668-89BB-8ED10C744AFD}" destId="{F1455ABA-6440-4631-A228-368E3E4A174E}" srcOrd="0" destOrd="0" parTransId="{58E8DCFE-FC76-4ECC-815C-FD8822DCDDEA}" sibTransId="{8FB1A469-8992-46B6-9173-AED6F61DEA33}"/>
    <dgm:cxn modelId="{949CBC3F-7599-4A7A-B231-3B97FFB1C240}" srcId="{8B20FF28-BB88-48C4-B957-F521C8899E92}" destId="{54864525-4B13-4668-89BB-8ED10C744AFD}" srcOrd="2" destOrd="0" parTransId="{24B77F12-8AC2-4016-AD9D-CC22D81D94D7}" sibTransId="{B4AC6097-C062-437F-A186-08DAA452BD91}"/>
    <dgm:cxn modelId="{F128DC33-0E94-407C-9EB2-A11DC0B76BF9}" type="presOf" srcId="{8B20FF28-BB88-48C4-B957-F521C8899E92}" destId="{C57811FA-44EF-475B-AC39-94F5E11427CE}" srcOrd="0" destOrd="0" presId="urn:microsoft.com/office/officeart/2005/8/layout/lProcess3"/>
    <dgm:cxn modelId="{566FAD6E-FE4A-471F-82EF-7FA33469246F}" type="presOf" srcId="{C3CC25D6-86E7-41CE-9A4D-763D423E15CC}" destId="{6D36A996-F8A5-46C8-9B0B-D8B69DA2BFB6}" srcOrd="0" destOrd="0" presId="urn:microsoft.com/office/officeart/2005/8/layout/lProcess3"/>
    <dgm:cxn modelId="{346DB9AB-CECE-467F-8193-1D4616244A70}" srcId="{1617F665-49BE-48A2-AD49-EFD2B3F03085}" destId="{D9E51C20-6133-417C-92B8-4A3514B5D56A}" srcOrd="0" destOrd="0" parTransId="{076A87A8-6462-4A51-8063-821B209B7844}" sibTransId="{94C22F45-F384-41FF-A060-92CAEFD97590}"/>
    <dgm:cxn modelId="{17723783-AFDB-4DA4-8665-FB436E88B3FC}" type="presParOf" srcId="{C57811FA-44EF-475B-AC39-94F5E11427CE}" destId="{C60994C8-68A0-41D7-9C20-19235A176982}" srcOrd="0" destOrd="0" presId="urn:microsoft.com/office/officeart/2005/8/layout/lProcess3"/>
    <dgm:cxn modelId="{7923F874-9C8A-4956-B014-901AF59CE19B}" type="presParOf" srcId="{C60994C8-68A0-41D7-9C20-19235A176982}" destId="{6D36A996-F8A5-46C8-9B0B-D8B69DA2BFB6}" srcOrd="0" destOrd="0" presId="urn:microsoft.com/office/officeart/2005/8/layout/lProcess3"/>
    <dgm:cxn modelId="{83047D88-1224-4C39-A1BB-DC578D2E6902}" type="presParOf" srcId="{C60994C8-68A0-41D7-9C20-19235A176982}" destId="{D3936DEA-4BAE-4E03-B54B-54812A214AF8}" srcOrd="1" destOrd="0" presId="urn:microsoft.com/office/officeart/2005/8/layout/lProcess3"/>
    <dgm:cxn modelId="{30F8DE03-151A-4127-9DC2-6298A16480F0}" type="presParOf" srcId="{C60994C8-68A0-41D7-9C20-19235A176982}" destId="{1FF9F1A8-5E8C-4CA9-A372-AFF7E6D71ACA}" srcOrd="2" destOrd="0" presId="urn:microsoft.com/office/officeart/2005/8/layout/lProcess3"/>
    <dgm:cxn modelId="{4F84A3DF-2597-4EB6-825C-3CB47D37836E}" type="presParOf" srcId="{C57811FA-44EF-475B-AC39-94F5E11427CE}" destId="{4ADAE406-7E13-4F72-9090-2959EFB331E2}" srcOrd="1" destOrd="0" presId="urn:microsoft.com/office/officeart/2005/8/layout/lProcess3"/>
    <dgm:cxn modelId="{396BEE84-ADBC-484A-B822-D4CBC23849EC}" type="presParOf" srcId="{C57811FA-44EF-475B-AC39-94F5E11427CE}" destId="{2587C9A2-9B61-4374-9F3B-528204B290D5}" srcOrd="2" destOrd="0" presId="urn:microsoft.com/office/officeart/2005/8/layout/lProcess3"/>
    <dgm:cxn modelId="{219E5153-09DC-4C3F-9E54-3771B1633F2B}" type="presParOf" srcId="{2587C9A2-9B61-4374-9F3B-528204B290D5}" destId="{ACEFA51D-3706-4889-BDD9-5FC741AB3B30}" srcOrd="0" destOrd="0" presId="urn:microsoft.com/office/officeart/2005/8/layout/lProcess3"/>
    <dgm:cxn modelId="{41FABEC7-F543-4725-87CC-89CC8F29E372}" type="presParOf" srcId="{2587C9A2-9B61-4374-9F3B-528204B290D5}" destId="{4AD4F539-F28C-4E0D-9827-78107294E3FB}" srcOrd="1" destOrd="0" presId="urn:microsoft.com/office/officeart/2005/8/layout/lProcess3"/>
    <dgm:cxn modelId="{3593D3AA-3105-4718-97D8-AE3F9BEFBC50}" type="presParOf" srcId="{2587C9A2-9B61-4374-9F3B-528204B290D5}" destId="{F6DD3FA4-47CC-40BA-BAD8-FB63AB8AE779}" srcOrd="2" destOrd="0" presId="urn:microsoft.com/office/officeart/2005/8/layout/lProcess3"/>
    <dgm:cxn modelId="{4ACDFFE3-B43D-46D7-B880-6063E76CD744}" type="presParOf" srcId="{C57811FA-44EF-475B-AC39-94F5E11427CE}" destId="{A3A7CE51-2D54-41D1-9E44-BCFB469A9882}" srcOrd="3" destOrd="0" presId="urn:microsoft.com/office/officeart/2005/8/layout/lProcess3"/>
    <dgm:cxn modelId="{55FF4483-8FB3-4542-ADA2-5EAA6E8C8A0B}" type="presParOf" srcId="{C57811FA-44EF-475B-AC39-94F5E11427CE}" destId="{05CBF292-1FDC-4235-86FB-26F9B13FF335}" srcOrd="4" destOrd="0" presId="urn:microsoft.com/office/officeart/2005/8/layout/lProcess3"/>
    <dgm:cxn modelId="{B935A0DE-4CEA-42E5-9DE0-841B4A8CE27D}" type="presParOf" srcId="{05CBF292-1FDC-4235-86FB-26F9B13FF335}" destId="{097FED48-1699-44F6-92D0-6DC344CD9C3C}" srcOrd="0" destOrd="0" presId="urn:microsoft.com/office/officeart/2005/8/layout/lProcess3"/>
    <dgm:cxn modelId="{A9655E0E-0979-4744-ADB5-FCCBF87543D4}" type="presParOf" srcId="{05CBF292-1FDC-4235-86FB-26F9B13FF335}" destId="{6FB500D8-8D0F-48E6-81ED-194C0B6041EF}" srcOrd="1" destOrd="0" presId="urn:microsoft.com/office/officeart/2005/8/layout/lProcess3"/>
    <dgm:cxn modelId="{7AC87BB3-9A10-4DC6-AEDA-92C73FCAC1D5}" type="presParOf" srcId="{05CBF292-1FDC-4235-86FB-26F9B13FF335}" destId="{0BB06738-320F-4595-9421-360A18A16726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36A996-F8A5-46C8-9B0B-D8B69DA2BFB6}">
      <dsp:nvSpPr>
        <dsp:cNvPr id="0" name=""/>
        <dsp:cNvSpPr/>
      </dsp:nvSpPr>
      <dsp:spPr>
        <a:xfrm>
          <a:off x="0" y="1257302"/>
          <a:ext cx="4016658" cy="131623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Много-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функциональность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8118" y="1257302"/>
        <a:ext cx="2700423" cy="1316235"/>
      </dsp:txXfrm>
    </dsp:sp>
    <dsp:sp modelId="{1FF9F1A8-5E8C-4CA9-A372-AFF7E6D71ACA}">
      <dsp:nvSpPr>
        <dsp:cNvPr id="0" name=""/>
        <dsp:cNvSpPr/>
      </dsp:nvSpPr>
      <dsp:spPr>
        <a:xfrm>
          <a:off x="3590319" y="1268761"/>
          <a:ext cx="5415156" cy="131945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использование в различных образовательных областях (речевое, социально- коммуникативное, художественно- эстетическое развитие)</a:t>
          </a:r>
          <a:endParaRPr lang="ru-RU" sz="1900" kern="1200" dirty="0"/>
        </a:p>
      </dsp:txBody>
      <dsp:txXfrm>
        <a:off x="4250049" y="1268761"/>
        <a:ext cx="4095697" cy="1319459"/>
      </dsp:txXfrm>
    </dsp:sp>
    <dsp:sp modelId="{ACEFA51D-3706-4889-BDD9-5FC741AB3B30}">
      <dsp:nvSpPr>
        <dsp:cNvPr id="0" name=""/>
        <dsp:cNvSpPr/>
      </dsp:nvSpPr>
      <dsp:spPr>
        <a:xfrm>
          <a:off x="1437" y="2772493"/>
          <a:ext cx="3972136" cy="131623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latin typeface="Times New Roman" pitchFamily="18" charset="0"/>
              <a:cs typeface="Times New Roman" pitchFamily="18" charset="0"/>
            </a:rPr>
            <a:t>Новизна</a:t>
          </a:r>
          <a:endParaRPr lang="ru-RU" sz="2900" kern="1200" dirty="0"/>
        </a:p>
      </dsp:txBody>
      <dsp:txXfrm>
        <a:off x="659555" y="2772493"/>
        <a:ext cx="2655901" cy="1316235"/>
      </dsp:txXfrm>
    </dsp:sp>
    <dsp:sp modelId="{F6DD3FA4-47CC-40BA-BAD8-FB63AB8AE779}">
      <dsp:nvSpPr>
        <dsp:cNvPr id="0" name=""/>
        <dsp:cNvSpPr/>
      </dsp:nvSpPr>
      <dsp:spPr>
        <a:xfrm>
          <a:off x="3545797" y="2780927"/>
          <a:ext cx="5372304" cy="129936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технологичность </a:t>
          </a:r>
          <a:endParaRPr lang="ru-RU" sz="1900" kern="1200" dirty="0"/>
        </a:p>
      </dsp:txBody>
      <dsp:txXfrm>
        <a:off x="4195481" y="2780927"/>
        <a:ext cx="4072936" cy="1299368"/>
      </dsp:txXfrm>
    </dsp:sp>
    <dsp:sp modelId="{097FED48-1699-44F6-92D0-6DC344CD9C3C}">
      <dsp:nvSpPr>
        <dsp:cNvPr id="0" name=""/>
        <dsp:cNvSpPr/>
      </dsp:nvSpPr>
      <dsp:spPr>
        <a:xfrm>
          <a:off x="1437" y="4273002"/>
          <a:ext cx="4176877" cy="131623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latin typeface="Times New Roman" pitchFamily="18" charset="0"/>
              <a:cs typeface="Times New Roman" pitchFamily="18" charset="0"/>
            </a:rPr>
            <a:t>Образовательный эффект</a:t>
          </a:r>
          <a:endParaRPr lang="ru-RU" sz="2900" kern="1200" dirty="0"/>
        </a:p>
      </dsp:txBody>
      <dsp:txXfrm>
        <a:off x="659555" y="4273002"/>
        <a:ext cx="2860642" cy="1316235"/>
      </dsp:txXfrm>
    </dsp:sp>
    <dsp:sp modelId="{0BB06738-320F-4595-9421-360A18A16726}">
      <dsp:nvSpPr>
        <dsp:cNvPr id="0" name=""/>
        <dsp:cNvSpPr/>
      </dsp:nvSpPr>
      <dsp:spPr>
        <a:xfrm>
          <a:off x="3750538" y="4293098"/>
          <a:ext cx="5392023" cy="127604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знакомство с профессией дизайнера, восприятие цвета, развитие мелкой моторики, знание названий деталей одежды, ориентировка на листе бумаги</a:t>
          </a:r>
          <a:endParaRPr lang="ru-RU" sz="1900" kern="1200" dirty="0"/>
        </a:p>
      </dsp:txBody>
      <dsp:txXfrm>
        <a:off x="4388560" y="4293098"/>
        <a:ext cx="4115979" cy="1276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681"/>
            <a:ext cx="9144001" cy="708372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82296" lvl="0" algn="ctr">
              <a:spcBef>
                <a:spcPts val="600"/>
              </a:spcBef>
            </a:pPr>
            <a:r>
              <a:rPr lang="ru-RU" sz="2000" b="1" dirty="0">
                <a:solidFill>
                  <a:srgbClr val="0070C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70C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045028" y="2852937"/>
            <a:ext cx="7127372" cy="2772950"/>
          </a:xfrm>
          <a:ln w="28575">
            <a:noFill/>
          </a:ln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Дидактическая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«Дизайнер одежды»</a:t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для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детей дошкольного возраста 3-7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</a:t>
            </a:r>
          </a:p>
          <a:p>
            <a:pPr marL="82296" indent="0" algn="ctr"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Кокурина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О.А.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69061" y="5625887"/>
            <a:ext cx="165618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г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188640"/>
            <a:ext cx="8568952" cy="864096"/>
          </a:xfrm>
          <a:prstGeom prst="rect">
            <a:avLst/>
          </a:prstGeom>
          <a:solidFill>
            <a:srgbClr val="F3EADE">
              <a:alpha val="4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центр развития ребенка-детский сад №82 «Сказка» муниципального образования город Новороссийск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1268760"/>
            <a:ext cx="8496943" cy="1368152"/>
          </a:xfrm>
          <a:prstGeom prst="rect">
            <a:avLst/>
          </a:prstGeom>
          <a:solidFill>
            <a:srgbClr val="FF9A97">
              <a:alpha val="38824"/>
            </a:srgb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Городская интерактивная выставка пособий и дидактического материала по художественно-эстетическому направлению для педагогов ДОО  «Познаем, исследуем, творим!»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34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2" y="0"/>
            <a:ext cx="9120538" cy="6852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755576" y="260648"/>
            <a:ext cx="7920880" cy="1152128"/>
          </a:xfrm>
          <a:prstGeom prst="roundRect">
            <a:avLst/>
          </a:prstGeom>
          <a:solidFill>
            <a:srgbClr val="FAFCB6">
              <a:alpha val="8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2296" lvl="0" algn="ctr">
              <a:spcBef>
                <a:spcPts val="600"/>
              </a:spcBef>
              <a:buClr>
                <a:srgbClr val="F07F09"/>
              </a:buClr>
              <a:buSzPct val="80000"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: развитие самостоятельной творческой, конструктивно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модельной деятельности и эстетического восприятия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55576" y="1556792"/>
            <a:ext cx="7920880" cy="2952328"/>
          </a:xfrm>
          <a:solidFill>
            <a:srgbClr val="FFCCFF">
              <a:alpha val="87059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82296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Формировать простейшие представления о дизайне и разнообразии его видов ( костюмный дизайн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Способствовать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развитию восприятия цвета.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Упражнять в выкладывании предметов одежды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основе силуэта; в соединении нескольких форм в единое целое.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Поддерживать интерес к созданию различных конструкций (элементы костюма)</a:t>
            </a:r>
          </a:p>
          <a:p>
            <a:pPr>
              <a:buFont typeface="Wingdings" pitchFamily="2" charset="2"/>
              <a:buChar char="v"/>
            </a:pP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24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3362903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3456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04248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67" y="794319"/>
            <a:ext cx="4406282" cy="5875042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776671"/>
            <a:ext cx="4420277" cy="589370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331640" y="0"/>
            <a:ext cx="68407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Маленькие дизайнеры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81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nr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2" y="-311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4664"/>
            <a:ext cx="4536504" cy="6192688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78160"/>
            <a:ext cx="4233664" cy="3175248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035" y="4509120"/>
            <a:ext cx="2649629" cy="220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7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8" y="836712"/>
            <a:ext cx="9091602" cy="60301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4990"/>
            <a:ext cx="8106104" cy="7064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Юные дизайнеры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744"/>
            <a:ext cx="4800533" cy="36004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96752"/>
            <a:ext cx="4050450" cy="5400600"/>
          </a:xfr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6266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31640" y="234888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88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209</TotalTime>
  <Words>158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Солнцестояние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Юные дизайнеры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для детей дошкольного возраста  «Дизайнер одежды»</dc:title>
  <dc:creator>a</dc:creator>
  <cp:lastModifiedBy>snr</cp:lastModifiedBy>
  <cp:revision>22</cp:revision>
  <dcterms:created xsi:type="dcterms:W3CDTF">2018-03-01T04:56:40Z</dcterms:created>
  <dcterms:modified xsi:type="dcterms:W3CDTF">2019-05-16T07:53:03Z</dcterms:modified>
</cp:coreProperties>
</file>