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sldIdLst>
    <p:sldId id="256" r:id="rId2"/>
    <p:sldId id="267" r:id="rId3"/>
    <p:sldId id="257" r:id="rId4"/>
    <p:sldId id="286" r:id="rId5"/>
    <p:sldId id="264" r:id="rId6"/>
    <p:sldId id="268" r:id="rId7"/>
    <p:sldId id="287" r:id="rId8"/>
    <p:sldId id="269" r:id="rId9"/>
    <p:sldId id="270" r:id="rId10"/>
    <p:sldId id="266" r:id="rId11"/>
    <p:sldId id="284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66"/>
    <a:srgbClr val="7CCF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6C681-7AC7-42C4-8BE1-F138058F0E5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60F043-F350-4122-B03C-92F5F478E77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Сложившаяся ситуация в стране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14BEE8-643A-42A0-A7C5-B9AACDDFF990}" type="parTrans" cxnId="{5DFAA72F-1799-4DB4-B8EF-3E17C55A7A44}">
      <dgm:prSet/>
      <dgm:spPr/>
      <dgm:t>
        <a:bodyPr/>
        <a:lstStyle/>
        <a:p>
          <a:endParaRPr lang="ru-RU"/>
        </a:p>
      </dgm:t>
    </dgm:pt>
    <dgm:pt modelId="{7DAE2134-5436-40E7-A830-39FAB6023E95}" type="sibTrans" cxnId="{5DFAA72F-1799-4DB4-B8EF-3E17C55A7A44}">
      <dgm:prSet/>
      <dgm:spPr/>
      <dgm:t>
        <a:bodyPr/>
        <a:lstStyle/>
        <a:p>
          <a:endParaRPr lang="ru-RU"/>
        </a:p>
      </dgm:t>
    </dgm:pt>
    <dgm:pt modelId="{7B93C39F-AC63-46DD-BE2B-4CC6EAF0A4E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2800" b="1" dirty="0">
            <a:solidFill>
              <a:schemeClr val="tx1"/>
            </a:solidFill>
          </a:endParaRPr>
        </a:p>
      </dgm:t>
    </dgm:pt>
    <dgm:pt modelId="{B1391B6B-B1D3-41EA-A359-D13CFE0E7E8F}" type="parTrans" cxnId="{D56E0619-D4BD-4F59-8446-660D3E68858C}">
      <dgm:prSet/>
      <dgm:spPr/>
      <dgm:t>
        <a:bodyPr/>
        <a:lstStyle/>
        <a:p>
          <a:endParaRPr lang="ru-RU"/>
        </a:p>
      </dgm:t>
    </dgm:pt>
    <dgm:pt modelId="{F92BD6DD-E63B-478B-8CBF-BCC8BAFA5E2B}" type="sibTrans" cxnId="{D56E0619-D4BD-4F59-8446-660D3E68858C}">
      <dgm:prSet/>
      <dgm:spPr/>
      <dgm:t>
        <a:bodyPr/>
        <a:lstStyle/>
        <a:p>
          <a:endParaRPr lang="ru-RU"/>
        </a:p>
      </dgm:t>
    </dgm:pt>
    <dgm:pt modelId="{C475B9AA-213F-4B2D-8EE0-9C3A5F60FD61}">
      <dgm:prSet phldrT="[Текст]"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сложившихся условиях деятельность педагога переформировалась, изменив основные формы работы с детьми и родителями на дистанционный режим </a:t>
          </a:r>
          <a:endParaRPr lang="ru-RU" sz="2000" dirty="0"/>
        </a:p>
      </dgm:t>
    </dgm:pt>
    <dgm:pt modelId="{996CF5D0-B19E-4918-A207-57D6AFF8F592}" type="parTrans" cxnId="{B5773C3F-B1BA-4A34-B347-8878449E9144}">
      <dgm:prSet/>
      <dgm:spPr/>
      <dgm:t>
        <a:bodyPr/>
        <a:lstStyle/>
        <a:p>
          <a:endParaRPr lang="ru-RU"/>
        </a:p>
      </dgm:t>
    </dgm:pt>
    <dgm:pt modelId="{F95B0F0A-5A84-4B69-9F64-5A4F3A1A56A3}" type="sibTrans" cxnId="{B5773C3F-B1BA-4A34-B347-8878449E9144}">
      <dgm:prSet/>
      <dgm:spPr/>
      <dgm:t>
        <a:bodyPr/>
        <a:lstStyle/>
        <a:p>
          <a:endParaRPr lang="ru-RU"/>
        </a:p>
      </dgm:t>
    </dgm:pt>
    <dgm:pt modelId="{8F0B3839-6D41-4C00-B98A-45A0CB8F930F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условиях эпидемиологической ситуации и режиме «Повышенной готовности» изменилось многое: жить и работать на самоизоляции приходится по-новому.</a:t>
          </a:r>
        </a:p>
      </dgm:t>
    </dgm:pt>
    <dgm:pt modelId="{3678CF66-F24D-43B5-9FE5-978D6AF62FE9}" type="parTrans" cxnId="{F6356C0D-D0C1-45BD-9370-61D837F4813E}">
      <dgm:prSet/>
      <dgm:spPr/>
      <dgm:t>
        <a:bodyPr/>
        <a:lstStyle/>
        <a:p>
          <a:endParaRPr lang="ru-RU"/>
        </a:p>
      </dgm:t>
    </dgm:pt>
    <dgm:pt modelId="{1DD2EE7B-AC6F-451A-9F8C-5813EC978D18}" type="sibTrans" cxnId="{F6356C0D-D0C1-45BD-9370-61D837F4813E}">
      <dgm:prSet/>
      <dgm:spPr/>
      <dgm:t>
        <a:bodyPr/>
        <a:lstStyle/>
        <a:p>
          <a:endParaRPr lang="ru-RU"/>
        </a:p>
      </dgm:t>
    </dgm:pt>
    <dgm:pt modelId="{B4519C0B-73C6-45EB-AC66-6FC96C86FFDF}" type="pres">
      <dgm:prSet presAssocID="{12F6C681-7AC7-42C4-8BE1-F138058F0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0A6EE-E8D3-43B6-A38C-3CA743F4885C}" type="pres">
      <dgm:prSet presAssocID="{12F6C681-7AC7-42C4-8BE1-F138058F0E53}" presName="tSp" presStyleCnt="0"/>
      <dgm:spPr/>
    </dgm:pt>
    <dgm:pt modelId="{1CD33904-11A0-4642-BE25-3960A738E857}" type="pres">
      <dgm:prSet presAssocID="{12F6C681-7AC7-42C4-8BE1-F138058F0E53}" presName="bSp" presStyleCnt="0"/>
      <dgm:spPr/>
    </dgm:pt>
    <dgm:pt modelId="{2AB40B0E-E521-42DD-99BB-B392465AC14D}" type="pres">
      <dgm:prSet presAssocID="{12F6C681-7AC7-42C4-8BE1-F138058F0E53}" presName="process" presStyleCnt="0"/>
      <dgm:spPr/>
    </dgm:pt>
    <dgm:pt modelId="{FFEC8E75-40A5-4F77-AC60-55CCD1742DDF}" type="pres">
      <dgm:prSet presAssocID="{AF60F043-F350-4122-B03C-92F5F478E771}" presName="composite1" presStyleCnt="0"/>
      <dgm:spPr/>
    </dgm:pt>
    <dgm:pt modelId="{B998E2F7-B333-4A10-B058-00EF0C74C77C}" type="pres">
      <dgm:prSet presAssocID="{AF60F043-F350-4122-B03C-92F5F478E771}" presName="dummyNode1" presStyleLbl="node1" presStyleIdx="0" presStyleCnt="2"/>
      <dgm:spPr/>
    </dgm:pt>
    <dgm:pt modelId="{13770BC8-4833-43AE-B3F0-AC74D152EC67}" type="pres">
      <dgm:prSet presAssocID="{AF60F043-F350-4122-B03C-92F5F478E771}" presName="childNode1" presStyleLbl="bgAcc1" presStyleIdx="0" presStyleCnt="2" custScaleY="91247" custLinFactNeighborX="4990" custLinFactNeighborY="-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C3DD-429F-4F06-9D3F-96BD347D8961}" type="pres">
      <dgm:prSet presAssocID="{AF60F043-F350-4122-B03C-92F5F478E771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EBF1D-4F11-42B4-A9C7-9685FA12260B}" type="pres">
      <dgm:prSet presAssocID="{AF60F043-F350-4122-B03C-92F5F478E771}" presName="parentNode1" presStyleLbl="node1" presStyleIdx="0" presStyleCnt="2" custScaleY="96497" custLinFactNeighborX="-1974" custLinFactNeighborY="-71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94C40-6E0F-413C-8468-64E8007E54BC}" type="pres">
      <dgm:prSet presAssocID="{AF60F043-F350-4122-B03C-92F5F478E771}" presName="connSite1" presStyleCnt="0"/>
      <dgm:spPr/>
    </dgm:pt>
    <dgm:pt modelId="{658F593B-FCD3-412C-8210-D0C7B086E626}" type="pres">
      <dgm:prSet presAssocID="{7DAE2134-5436-40E7-A830-39FAB6023E95}" presName="Name9" presStyleLbl="sibTrans2D1" presStyleIdx="0" presStyleCnt="1" custScaleX="103449"/>
      <dgm:spPr/>
      <dgm:t>
        <a:bodyPr/>
        <a:lstStyle/>
        <a:p>
          <a:endParaRPr lang="ru-RU"/>
        </a:p>
      </dgm:t>
    </dgm:pt>
    <dgm:pt modelId="{FFA244C9-01F3-403B-BE39-67D2F397EBDC}" type="pres">
      <dgm:prSet presAssocID="{7B93C39F-AC63-46DD-BE2B-4CC6EAF0A4E1}" presName="composite2" presStyleCnt="0"/>
      <dgm:spPr/>
    </dgm:pt>
    <dgm:pt modelId="{6F243167-AED9-47DE-ACDD-BF7467AFBDEF}" type="pres">
      <dgm:prSet presAssocID="{7B93C39F-AC63-46DD-BE2B-4CC6EAF0A4E1}" presName="dummyNode2" presStyleLbl="node1" presStyleIdx="0" presStyleCnt="2"/>
      <dgm:spPr/>
    </dgm:pt>
    <dgm:pt modelId="{A552105D-4262-4A60-9729-3641C4312423}" type="pres">
      <dgm:prSet presAssocID="{7B93C39F-AC63-46DD-BE2B-4CC6EAF0A4E1}" presName="childNode2" presStyleLbl="bgAcc1" presStyleIdx="1" presStyleCnt="2" custScaleY="101768" custLinFactNeighborX="-290" custLinFactNeighborY="-26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BC794-748C-45FF-A8BC-7CDEF00A0735}" type="pres">
      <dgm:prSet presAssocID="{7B93C39F-AC63-46DD-BE2B-4CC6EAF0A4E1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5F7E7-A27B-49F2-B761-C0DD3AC2B731}" type="pres">
      <dgm:prSet presAssocID="{7B93C39F-AC63-46DD-BE2B-4CC6EAF0A4E1}" presName="parentNode2" presStyleLbl="node1" presStyleIdx="1" presStyleCnt="2" custScaleY="100001" custLinFactNeighborX="-1383" custLinFactNeighborY="-60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6BD7A-E172-4EB8-A1D1-A18F5C77AA2D}" type="pres">
      <dgm:prSet presAssocID="{7B93C39F-AC63-46DD-BE2B-4CC6EAF0A4E1}" presName="connSite2" presStyleCnt="0"/>
      <dgm:spPr/>
    </dgm:pt>
  </dgm:ptLst>
  <dgm:cxnLst>
    <dgm:cxn modelId="{B5773C3F-B1BA-4A34-B347-8878449E9144}" srcId="{7B93C39F-AC63-46DD-BE2B-4CC6EAF0A4E1}" destId="{C475B9AA-213F-4B2D-8EE0-9C3A5F60FD61}" srcOrd="0" destOrd="0" parTransId="{996CF5D0-B19E-4918-A207-57D6AFF8F592}" sibTransId="{F95B0F0A-5A84-4B69-9F64-5A4F3A1A56A3}"/>
    <dgm:cxn modelId="{41F72DB4-C308-4D4B-9B03-55EBB0FD07F8}" type="presOf" srcId="{8F0B3839-6D41-4C00-B98A-45A0CB8F930F}" destId="{13770BC8-4833-43AE-B3F0-AC74D152EC67}" srcOrd="0" destOrd="0" presId="urn:microsoft.com/office/officeart/2005/8/layout/hProcess4"/>
    <dgm:cxn modelId="{C6EA0B3E-0171-4B1E-B9D8-44E44A6A9AC7}" type="presOf" srcId="{AF60F043-F350-4122-B03C-92F5F478E771}" destId="{666EBF1D-4F11-42B4-A9C7-9685FA12260B}" srcOrd="0" destOrd="0" presId="urn:microsoft.com/office/officeart/2005/8/layout/hProcess4"/>
    <dgm:cxn modelId="{6F1409CB-8697-4143-B78C-971EE991AFE9}" type="presOf" srcId="{7DAE2134-5436-40E7-A830-39FAB6023E95}" destId="{658F593B-FCD3-412C-8210-D0C7B086E626}" srcOrd="0" destOrd="0" presId="urn:microsoft.com/office/officeart/2005/8/layout/hProcess4"/>
    <dgm:cxn modelId="{3AE5F49C-5CE9-4581-A719-93174FAF0B5A}" type="presOf" srcId="{8F0B3839-6D41-4C00-B98A-45A0CB8F930F}" destId="{1978C3DD-429F-4F06-9D3F-96BD347D8961}" srcOrd="1" destOrd="0" presId="urn:microsoft.com/office/officeart/2005/8/layout/hProcess4"/>
    <dgm:cxn modelId="{D56E0619-D4BD-4F59-8446-660D3E68858C}" srcId="{12F6C681-7AC7-42C4-8BE1-F138058F0E53}" destId="{7B93C39F-AC63-46DD-BE2B-4CC6EAF0A4E1}" srcOrd="1" destOrd="0" parTransId="{B1391B6B-B1D3-41EA-A359-D13CFE0E7E8F}" sibTransId="{F92BD6DD-E63B-478B-8CBF-BCC8BAFA5E2B}"/>
    <dgm:cxn modelId="{C6242DBA-673E-4064-ABBA-08F27CFF9EC7}" type="presOf" srcId="{7B93C39F-AC63-46DD-BE2B-4CC6EAF0A4E1}" destId="{1DE5F7E7-A27B-49F2-B761-C0DD3AC2B731}" srcOrd="0" destOrd="0" presId="urn:microsoft.com/office/officeart/2005/8/layout/hProcess4"/>
    <dgm:cxn modelId="{88352FF8-4C78-4D61-8AE4-CF076E5F11EC}" type="presOf" srcId="{C475B9AA-213F-4B2D-8EE0-9C3A5F60FD61}" destId="{A552105D-4262-4A60-9729-3641C4312423}" srcOrd="0" destOrd="0" presId="urn:microsoft.com/office/officeart/2005/8/layout/hProcess4"/>
    <dgm:cxn modelId="{A21F133A-3817-4D55-A432-84F34A31C136}" type="presOf" srcId="{12F6C681-7AC7-42C4-8BE1-F138058F0E53}" destId="{B4519C0B-73C6-45EB-AC66-6FC96C86FFDF}" srcOrd="0" destOrd="0" presId="urn:microsoft.com/office/officeart/2005/8/layout/hProcess4"/>
    <dgm:cxn modelId="{F6356C0D-D0C1-45BD-9370-61D837F4813E}" srcId="{AF60F043-F350-4122-B03C-92F5F478E771}" destId="{8F0B3839-6D41-4C00-B98A-45A0CB8F930F}" srcOrd="0" destOrd="0" parTransId="{3678CF66-F24D-43B5-9FE5-978D6AF62FE9}" sibTransId="{1DD2EE7B-AC6F-451A-9F8C-5813EC978D18}"/>
    <dgm:cxn modelId="{5DFAA72F-1799-4DB4-B8EF-3E17C55A7A44}" srcId="{12F6C681-7AC7-42C4-8BE1-F138058F0E53}" destId="{AF60F043-F350-4122-B03C-92F5F478E771}" srcOrd="0" destOrd="0" parTransId="{1314BEE8-643A-42A0-A7C5-B9AACDDFF990}" sibTransId="{7DAE2134-5436-40E7-A830-39FAB6023E95}"/>
    <dgm:cxn modelId="{5FEA2B96-78AB-4388-88EA-4CF97C7DF26B}" type="presOf" srcId="{C475B9AA-213F-4B2D-8EE0-9C3A5F60FD61}" destId="{0BABC794-748C-45FF-A8BC-7CDEF00A0735}" srcOrd="1" destOrd="0" presId="urn:microsoft.com/office/officeart/2005/8/layout/hProcess4"/>
    <dgm:cxn modelId="{F480F8FA-1D9A-4854-A875-AF298DF8FC81}" type="presParOf" srcId="{B4519C0B-73C6-45EB-AC66-6FC96C86FFDF}" destId="{AAC0A6EE-E8D3-43B6-A38C-3CA743F4885C}" srcOrd="0" destOrd="0" presId="urn:microsoft.com/office/officeart/2005/8/layout/hProcess4"/>
    <dgm:cxn modelId="{9BCDDAFA-205B-459A-998F-25B0E553D29A}" type="presParOf" srcId="{B4519C0B-73C6-45EB-AC66-6FC96C86FFDF}" destId="{1CD33904-11A0-4642-BE25-3960A738E857}" srcOrd="1" destOrd="0" presId="urn:microsoft.com/office/officeart/2005/8/layout/hProcess4"/>
    <dgm:cxn modelId="{A8A95EE5-DD85-4828-AD2B-8A33022C206D}" type="presParOf" srcId="{B4519C0B-73C6-45EB-AC66-6FC96C86FFDF}" destId="{2AB40B0E-E521-42DD-99BB-B392465AC14D}" srcOrd="2" destOrd="0" presId="urn:microsoft.com/office/officeart/2005/8/layout/hProcess4"/>
    <dgm:cxn modelId="{1AA49F5A-62C0-4098-A4BB-FB62D746CFA0}" type="presParOf" srcId="{2AB40B0E-E521-42DD-99BB-B392465AC14D}" destId="{FFEC8E75-40A5-4F77-AC60-55CCD1742DDF}" srcOrd="0" destOrd="0" presId="urn:microsoft.com/office/officeart/2005/8/layout/hProcess4"/>
    <dgm:cxn modelId="{8F23A1FD-0670-4C73-9ED7-BF2BB56563FC}" type="presParOf" srcId="{FFEC8E75-40A5-4F77-AC60-55CCD1742DDF}" destId="{B998E2F7-B333-4A10-B058-00EF0C74C77C}" srcOrd="0" destOrd="0" presId="urn:microsoft.com/office/officeart/2005/8/layout/hProcess4"/>
    <dgm:cxn modelId="{67C41869-300B-40DB-9568-6F5F6EA1F3E0}" type="presParOf" srcId="{FFEC8E75-40A5-4F77-AC60-55CCD1742DDF}" destId="{13770BC8-4833-43AE-B3F0-AC74D152EC67}" srcOrd="1" destOrd="0" presId="urn:microsoft.com/office/officeart/2005/8/layout/hProcess4"/>
    <dgm:cxn modelId="{82622904-4801-4433-AB33-8155E86831DE}" type="presParOf" srcId="{FFEC8E75-40A5-4F77-AC60-55CCD1742DDF}" destId="{1978C3DD-429F-4F06-9D3F-96BD347D8961}" srcOrd="2" destOrd="0" presId="urn:microsoft.com/office/officeart/2005/8/layout/hProcess4"/>
    <dgm:cxn modelId="{1540EE40-1A9F-44DA-A691-BCD2D3AAC40D}" type="presParOf" srcId="{FFEC8E75-40A5-4F77-AC60-55CCD1742DDF}" destId="{666EBF1D-4F11-42B4-A9C7-9685FA12260B}" srcOrd="3" destOrd="0" presId="urn:microsoft.com/office/officeart/2005/8/layout/hProcess4"/>
    <dgm:cxn modelId="{63024894-5421-48A6-9A13-912CC2044906}" type="presParOf" srcId="{FFEC8E75-40A5-4F77-AC60-55CCD1742DDF}" destId="{E6694C40-6E0F-413C-8468-64E8007E54BC}" srcOrd="4" destOrd="0" presId="urn:microsoft.com/office/officeart/2005/8/layout/hProcess4"/>
    <dgm:cxn modelId="{CE2F912F-E2A4-4DC5-B571-195D69F33A79}" type="presParOf" srcId="{2AB40B0E-E521-42DD-99BB-B392465AC14D}" destId="{658F593B-FCD3-412C-8210-D0C7B086E626}" srcOrd="1" destOrd="0" presId="urn:microsoft.com/office/officeart/2005/8/layout/hProcess4"/>
    <dgm:cxn modelId="{AC2F6804-0156-4C9B-8FB4-08F51DCEA802}" type="presParOf" srcId="{2AB40B0E-E521-42DD-99BB-B392465AC14D}" destId="{FFA244C9-01F3-403B-BE39-67D2F397EBDC}" srcOrd="2" destOrd="0" presId="urn:microsoft.com/office/officeart/2005/8/layout/hProcess4"/>
    <dgm:cxn modelId="{554DDFF9-6A55-453B-89C4-2157BBFFE838}" type="presParOf" srcId="{FFA244C9-01F3-403B-BE39-67D2F397EBDC}" destId="{6F243167-AED9-47DE-ACDD-BF7467AFBDEF}" srcOrd="0" destOrd="0" presId="urn:microsoft.com/office/officeart/2005/8/layout/hProcess4"/>
    <dgm:cxn modelId="{FB7F3C56-A6C1-4C28-B22F-5400C1A71D99}" type="presParOf" srcId="{FFA244C9-01F3-403B-BE39-67D2F397EBDC}" destId="{A552105D-4262-4A60-9729-3641C4312423}" srcOrd="1" destOrd="0" presId="urn:microsoft.com/office/officeart/2005/8/layout/hProcess4"/>
    <dgm:cxn modelId="{C3825425-845E-44AA-BB7E-1C67BD334A93}" type="presParOf" srcId="{FFA244C9-01F3-403B-BE39-67D2F397EBDC}" destId="{0BABC794-748C-45FF-A8BC-7CDEF00A0735}" srcOrd="2" destOrd="0" presId="urn:microsoft.com/office/officeart/2005/8/layout/hProcess4"/>
    <dgm:cxn modelId="{697DB2F2-BEC8-4E62-BF73-9441525E8088}" type="presParOf" srcId="{FFA244C9-01F3-403B-BE39-67D2F397EBDC}" destId="{1DE5F7E7-A27B-49F2-B761-C0DD3AC2B731}" srcOrd="3" destOrd="0" presId="urn:microsoft.com/office/officeart/2005/8/layout/hProcess4"/>
    <dgm:cxn modelId="{D79A0E7F-A895-4355-8D34-2059D020B572}" type="presParOf" srcId="{FFA244C9-01F3-403B-BE39-67D2F397EBDC}" destId="{3FF6BD7A-E172-4EB8-A1D1-A18F5C77AA2D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1F9037-8A88-48E2-B6A1-65560FCA7CE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63AFB2-F196-4F20-91CF-8E22E45DF8FE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Онлайн-занятия</a:t>
          </a:r>
          <a:r>
            <a: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 детьми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2CA75E-7AAC-4E0B-B145-022BE5AE7DD2}" type="parTrans" cxnId="{FD1D7F65-25BE-4E6B-BB62-353BC84DD5ED}">
      <dgm:prSet/>
      <dgm:spPr/>
      <dgm:t>
        <a:bodyPr/>
        <a:lstStyle/>
        <a:p>
          <a:endParaRPr lang="ru-RU"/>
        </a:p>
      </dgm:t>
    </dgm:pt>
    <dgm:pt modelId="{2549CDF6-F506-4E8B-AD36-3BEEAE950893}" type="sibTrans" cxnId="{FD1D7F65-25BE-4E6B-BB62-353BC84DD5ED}">
      <dgm:prSet/>
      <dgm:spPr/>
      <dgm:t>
        <a:bodyPr/>
        <a:lstStyle/>
        <a:p>
          <a:endParaRPr lang="ru-RU"/>
        </a:p>
      </dgm:t>
    </dgm:pt>
    <dgm:pt modelId="{2BEF0D80-8D34-4DFA-9EC8-0677534B6A0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Начинаем работу всегда вместе со взрослым «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 + мама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865BC5-0172-4DE0-A2E7-CA769214BD28}" type="parTrans" cxnId="{92E472A6-A22F-4E12-829B-6385616762FE}">
      <dgm:prSet/>
      <dgm:spPr/>
      <dgm:t>
        <a:bodyPr/>
        <a:lstStyle/>
        <a:p>
          <a:endParaRPr lang="ru-RU"/>
        </a:p>
      </dgm:t>
    </dgm:pt>
    <dgm:pt modelId="{AB222A8A-394E-4A28-93DD-096A5F1E202A}" type="sibTrans" cxnId="{92E472A6-A22F-4E12-829B-6385616762FE}">
      <dgm:prSet/>
      <dgm:spPr/>
      <dgm:t>
        <a:bodyPr/>
        <a:lstStyle/>
        <a:p>
          <a:endParaRPr lang="ru-RU"/>
        </a:p>
      </dgm:t>
    </dgm:pt>
    <dgm:pt modelId="{5C10837B-E0B5-4B79-8222-F45CAA9828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на площадке «</a:t>
          </a:r>
          <a:r>
            <a: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ZOOM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или в режиме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Скайпа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видеоконференции</a:t>
          </a:r>
          <a:r>
            <a:rPr lang="ru-RU" sz="900" b="1" dirty="0" smtClean="0"/>
            <a:t>.</a:t>
          </a:r>
          <a:endParaRPr lang="ru-RU" sz="900" b="1" dirty="0"/>
        </a:p>
      </dgm:t>
    </dgm:pt>
    <dgm:pt modelId="{A1F4A3ED-B8F9-4D70-8E9D-204673AC79CF}" type="parTrans" cxnId="{A3B95ACC-CA75-4CB1-B080-2A4C32AD8378}">
      <dgm:prSet/>
      <dgm:spPr/>
      <dgm:t>
        <a:bodyPr/>
        <a:lstStyle/>
        <a:p>
          <a:endParaRPr lang="ru-RU"/>
        </a:p>
      </dgm:t>
    </dgm:pt>
    <dgm:pt modelId="{A2533961-2303-48EA-9D05-529B876C5288}" type="sibTrans" cxnId="{A3B95ACC-CA75-4CB1-B080-2A4C32AD8378}">
      <dgm:prSet/>
      <dgm:spPr/>
      <dgm:t>
        <a:bodyPr/>
        <a:lstStyle/>
        <a:p>
          <a:endParaRPr lang="ru-RU"/>
        </a:p>
      </dgm:t>
    </dgm:pt>
    <dgm:pt modelId="{C4A07676-402A-4B0E-933D-49C9552FCF9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Ограниченное количество участников в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онлайн-группе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0950E9-7081-40B0-8F48-CFD9548CACE3}" type="parTrans" cxnId="{3071B69E-BF2D-45D5-BFE4-B1CB3865D9CE}">
      <dgm:prSet/>
      <dgm:spPr/>
      <dgm:t>
        <a:bodyPr/>
        <a:lstStyle/>
        <a:p>
          <a:endParaRPr lang="ru-RU"/>
        </a:p>
      </dgm:t>
    </dgm:pt>
    <dgm:pt modelId="{23F3BE70-264C-4C18-8ADF-574E74073544}" type="sibTrans" cxnId="{3071B69E-BF2D-45D5-BFE4-B1CB3865D9CE}">
      <dgm:prSet/>
      <dgm:spPr/>
      <dgm:t>
        <a:bodyPr/>
        <a:lstStyle/>
        <a:p>
          <a:endParaRPr lang="ru-RU"/>
        </a:p>
      </dgm:t>
    </dgm:pt>
    <dgm:pt modelId="{7C8A33FD-C8FD-4316-879B-9B9D6AC71BC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учет возраста детей и соответствии с этим определение длительность занятия.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DEF83A-4CB3-4098-B16F-6E1200CD8CCF}" type="parTrans" cxnId="{CD7E3AFB-8FF0-45CB-95B6-E06E783B7FE0}">
      <dgm:prSet/>
      <dgm:spPr/>
      <dgm:t>
        <a:bodyPr/>
        <a:lstStyle/>
        <a:p>
          <a:endParaRPr lang="ru-RU"/>
        </a:p>
      </dgm:t>
    </dgm:pt>
    <dgm:pt modelId="{1AEFBE8C-1D67-4741-B6EE-2DCA9B127C77}" type="sibTrans" cxnId="{CD7E3AFB-8FF0-45CB-95B6-E06E783B7FE0}">
      <dgm:prSet/>
      <dgm:spPr/>
      <dgm:t>
        <a:bodyPr/>
        <a:lstStyle/>
        <a:p>
          <a:endParaRPr lang="ru-RU"/>
        </a:p>
      </dgm:t>
    </dgm:pt>
    <dgm:pt modelId="{28AC9614-C5B0-4654-A2A0-F15C1610447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Четкость речи и темп педагога</a:t>
          </a:r>
          <a:r>
            <a:rPr lang="ru-RU" sz="900" dirty="0" smtClean="0"/>
            <a:t>.</a:t>
          </a:r>
          <a:endParaRPr lang="ru-RU" sz="900" dirty="0"/>
        </a:p>
      </dgm:t>
    </dgm:pt>
    <dgm:pt modelId="{992E0044-96A1-4FFC-B420-CD5BD51B95E6}" type="parTrans" cxnId="{E4EAE01F-EEB4-46ED-AB15-272C480F3BF9}">
      <dgm:prSet/>
      <dgm:spPr/>
      <dgm:t>
        <a:bodyPr/>
        <a:lstStyle/>
        <a:p>
          <a:endParaRPr lang="ru-RU"/>
        </a:p>
      </dgm:t>
    </dgm:pt>
    <dgm:pt modelId="{76ED5532-7A7B-4395-952B-E74CFED866D8}" type="sibTrans" cxnId="{E4EAE01F-EEB4-46ED-AB15-272C480F3BF9}">
      <dgm:prSet/>
      <dgm:spPr/>
      <dgm:t>
        <a:bodyPr/>
        <a:lstStyle/>
        <a:p>
          <a:endParaRPr lang="ru-RU"/>
        </a:p>
      </dgm:t>
    </dgm:pt>
    <dgm:pt modelId="{07254F24-EDD6-4047-980A-8876B1A4A67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к занятию( за 2-3 дня родителям высылается перечень материалов к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занятию</a:t>
          </a:r>
          <a:endParaRPr lang="ru-RU" sz="900" b="1" dirty="0"/>
        </a:p>
      </dgm:t>
    </dgm:pt>
    <dgm:pt modelId="{0EDC4342-7912-445C-85B9-039C4086022C}" type="parTrans" cxnId="{D1CC831F-8B70-4ED3-BCAD-BC51C72E07ED}">
      <dgm:prSet/>
      <dgm:spPr/>
      <dgm:t>
        <a:bodyPr/>
        <a:lstStyle/>
        <a:p>
          <a:endParaRPr lang="ru-RU"/>
        </a:p>
      </dgm:t>
    </dgm:pt>
    <dgm:pt modelId="{AB0369A3-38B0-46CF-AAED-90B50BCB724D}" type="sibTrans" cxnId="{D1CC831F-8B70-4ED3-BCAD-BC51C72E07ED}">
      <dgm:prSet/>
      <dgm:spPr/>
      <dgm:t>
        <a:bodyPr/>
        <a:lstStyle/>
        <a:p>
          <a:endParaRPr lang="ru-RU"/>
        </a:p>
      </dgm:t>
    </dgm:pt>
    <dgm:pt modelId="{6CD83A75-594D-40F7-8780-7D97E100352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Тематический подход к организации образовательного процесса</a:t>
          </a:r>
          <a:r>
            <a:rPr lang="ru-RU" sz="1000" b="1" dirty="0" smtClean="0"/>
            <a:t>.</a:t>
          </a:r>
          <a:endParaRPr lang="ru-RU" sz="1000" b="1" dirty="0"/>
        </a:p>
      </dgm:t>
    </dgm:pt>
    <dgm:pt modelId="{3DB91806-426A-4671-AE70-A9A013B8AA01}" type="parTrans" cxnId="{6FB1B7E8-3B0C-4D57-B851-8B896FFE0013}">
      <dgm:prSet/>
      <dgm:spPr/>
      <dgm:t>
        <a:bodyPr/>
        <a:lstStyle/>
        <a:p>
          <a:endParaRPr lang="ru-RU"/>
        </a:p>
      </dgm:t>
    </dgm:pt>
    <dgm:pt modelId="{3FD2FB12-98F1-44CA-95D5-555A27B4E455}" type="sibTrans" cxnId="{6FB1B7E8-3B0C-4D57-B851-8B896FFE0013}">
      <dgm:prSet/>
      <dgm:spPr/>
      <dgm:t>
        <a:bodyPr/>
        <a:lstStyle/>
        <a:p>
          <a:endParaRPr lang="ru-RU"/>
        </a:p>
      </dgm:t>
    </dgm:pt>
    <dgm:pt modelId="{CC6ED12D-6D36-49CE-9431-CC3115FCDB7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ситуации успеха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4894B6-8BAD-4DA6-898B-0E4BAC1030BA}" type="parTrans" cxnId="{D082F92E-F276-4E02-A9D2-751789ADB3AD}">
      <dgm:prSet/>
      <dgm:spPr/>
      <dgm:t>
        <a:bodyPr/>
        <a:lstStyle/>
        <a:p>
          <a:endParaRPr lang="ru-RU"/>
        </a:p>
      </dgm:t>
    </dgm:pt>
    <dgm:pt modelId="{16C0BB02-85AB-4A6A-BEA3-9D4EC359DA3D}" type="sibTrans" cxnId="{D082F92E-F276-4E02-A9D2-751789ADB3AD}">
      <dgm:prSet/>
      <dgm:spPr/>
      <dgm:t>
        <a:bodyPr/>
        <a:lstStyle/>
        <a:p>
          <a:endParaRPr lang="ru-RU"/>
        </a:p>
      </dgm:t>
    </dgm:pt>
    <dgm:pt modelId="{7D29AC3B-DDF4-41F8-A69B-FFCBEBE48350}" type="pres">
      <dgm:prSet presAssocID="{8A1F9037-8A88-48E2-B6A1-65560FCA7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C4A53-6F28-44D5-B3DE-4F23EFB62030}" type="pres">
      <dgm:prSet presAssocID="{A863AFB2-F196-4F20-91CF-8E22E45DF8FE}" presName="centerShape" presStyleLbl="node0" presStyleIdx="0" presStyleCnt="1" custScaleX="157821" custScaleY="122505" custLinFactNeighborX="-1677" custLinFactNeighborY="-884"/>
      <dgm:spPr/>
      <dgm:t>
        <a:bodyPr/>
        <a:lstStyle/>
        <a:p>
          <a:endParaRPr lang="ru-RU"/>
        </a:p>
      </dgm:t>
    </dgm:pt>
    <dgm:pt modelId="{20ACA382-450D-4FB9-A571-E1F967A012CA}" type="pres">
      <dgm:prSet presAssocID="{18865BC5-0172-4DE0-A2E7-CA769214BD28}" presName="parTrans" presStyleLbl="sibTrans2D1" presStyleIdx="0" presStyleCnt="8"/>
      <dgm:spPr/>
      <dgm:t>
        <a:bodyPr/>
        <a:lstStyle/>
        <a:p>
          <a:endParaRPr lang="ru-RU"/>
        </a:p>
      </dgm:t>
    </dgm:pt>
    <dgm:pt modelId="{411A7B5E-8179-4FB2-97F5-AE006F1636FA}" type="pres">
      <dgm:prSet presAssocID="{18865BC5-0172-4DE0-A2E7-CA769214BD28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F8FB42E-E9F1-4F22-B61C-9D9728EE98CB}" type="pres">
      <dgm:prSet presAssocID="{2BEF0D80-8D34-4DFA-9EC8-0677534B6A05}" presName="node" presStyleLbl="node1" presStyleIdx="0" presStyleCnt="8" custScaleX="151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6A528-6C13-4343-8F76-771D3C225669}" type="pres">
      <dgm:prSet presAssocID="{A1F4A3ED-B8F9-4D70-8E9D-204673AC79C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F5852471-449B-45BE-B3DF-28190F5B0E01}" type="pres">
      <dgm:prSet presAssocID="{A1F4A3ED-B8F9-4D70-8E9D-204673AC79C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416B1AF-F9FF-451C-B168-7428316BCFFE}" type="pres">
      <dgm:prSet presAssocID="{5C10837B-E0B5-4B79-8222-F45CAA982892}" presName="node" presStyleLbl="node1" presStyleIdx="1" presStyleCnt="8" custScaleX="171340" custScaleY="110687" custRadScaleRad="110396" custRadScaleInc="26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D227-737B-4B03-8DDE-F4A532B01C70}" type="pres">
      <dgm:prSet presAssocID="{370950E9-7081-40B0-8F48-CFD9548CACE3}" presName="parTrans" presStyleLbl="sibTrans2D1" presStyleIdx="2" presStyleCnt="8"/>
      <dgm:spPr/>
      <dgm:t>
        <a:bodyPr/>
        <a:lstStyle/>
        <a:p>
          <a:endParaRPr lang="ru-RU"/>
        </a:p>
      </dgm:t>
    </dgm:pt>
    <dgm:pt modelId="{36DFD031-731C-4AD9-9296-E16206221FF8}" type="pres">
      <dgm:prSet presAssocID="{370950E9-7081-40B0-8F48-CFD9548CACE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D6CB0F5-73D8-4FDB-B416-58768747C066}" type="pres">
      <dgm:prSet presAssocID="{C4A07676-402A-4B0E-933D-49C9552FCF97}" presName="node" presStyleLbl="node1" presStyleIdx="2" presStyleCnt="8" custScaleX="155142" custScaleY="113744" custRadScaleRad="108367" custRadScaleInc="-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9D55B-DFF5-4B0B-B83B-325AE431F16C}" type="pres">
      <dgm:prSet presAssocID="{0CDEF83A-4CB3-4098-B16F-6E1200CD8CC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213C87ED-EEFF-42E5-B738-C13A9BEEDB9B}" type="pres">
      <dgm:prSet presAssocID="{0CDEF83A-4CB3-4098-B16F-6E1200CD8CC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572FE61-7200-4D36-A5E5-4AC75C5AF3CA}" type="pres">
      <dgm:prSet presAssocID="{7C8A33FD-C8FD-4316-879B-9B9D6AC71BCC}" presName="node" presStyleLbl="node1" presStyleIdx="3" presStyleCnt="8" custScaleX="176337" custScaleY="117532" custRadScaleRad="113380" custRadScaleInc="-2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AF12-A4D1-4D24-81BC-492FF43F68F4}" type="pres">
      <dgm:prSet presAssocID="{992E0044-96A1-4FFC-B420-CD5BD51B95E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D93271F2-72E7-4CA1-BE87-ABCC44600918}" type="pres">
      <dgm:prSet presAssocID="{992E0044-96A1-4FFC-B420-CD5BD51B95E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AA08979-F878-4154-B678-2B039C3010B7}" type="pres">
      <dgm:prSet presAssocID="{28AC9614-C5B0-4654-A2A0-F15C1610447E}" presName="node" presStyleLbl="node1" presStyleIdx="4" presStyleCnt="8" custScaleX="161270" custRadScaleRad="100159" custRadScaleInc="8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F9DB-BA11-4D63-8964-0D1769E278AA}" type="pres">
      <dgm:prSet presAssocID="{0EDC4342-7912-445C-85B9-039C4086022C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729A9BE-B720-41F6-8ECC-3603EAD1723E}" type="pres">
      <dgm:prSet presAssocID="{0EDC4342-7912-445C-85B9-039C4086022C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890B91E-239D-4CB5-B598-C9B825519D29}" type="pres">
      <dgm:prSet presAssocID="{07254F24-EDD6-4047-980A-8876B1A4A677}" presName="node" presStyleLbl="node1" presStyleIdx="5" presStyleCnt="8" custScaleX="170716" custScaleY="104875" custRadScaleRad="106935" custRadScaleInc="3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3CF67-114E-4367-BCCC-7A9E38FEAD4C}" type="pres">
      <dgm:prSet presAssocID="{3DB91806-426A-4671-AE70-A9A013B8AA01}" presName="parTrans" presStyleLbl="sibTrans2D1" presStyleIdx="6" presStyleCnt="8"/>
      <dgm:spPr/>
      <dgm:t>
        <a:bodyPr/>
        <a:lstStyle/>
        <a:p>
          <a:endParaRPr lang="ru-RU"/>
        </a:p>
      </dgm:t>
    </dgm:pt>
    <dgm:pt modelId="{2E632EEB-D49A-4208-B51D-75B4FD6F78EE}" type="pres">
      <dgm:prSet presAssocID="{3DB91806-426A-4671-AE70-A9A013B8AA01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5268048-321E-4DD1-B95D-7F9B932FEC22}" type="pres">
      <dgm:prSet presAssocID="{6CD83A75-594D-40F7-8780-7D97E100352E}" presName="node" presStyleLbl="node1" presStyleIdx="6" presStyleCnt="8" custScaleX="151593" custScaleY="111155" custRadScaleRad="117207" custRadScaleInc="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E4CB-D361-4DBA-9BC1-113B0407CF98}" type="pres">
      <dgm:prSet presAssocID="{494894B6-8BAD-4DA6-898B-0E4BAC1030B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09528373-0024-45A4-878C-33CFF64C7C86}" type="pres">
      <dgm:prSet presAssocID="{494894B6-8BAD-4DA6-898B-0E4BAC1030B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8D57CFE9-AC27-4EEA-A726-844CA8F86A8D}" type="pres">
      <dgm:prSet presAssocID="{CC6ED12D-6D36-49CE-9431-CC3115FCDB7E}" presName="node" presStyleLbl="node1" presStyleIdx="7" presStyleCnt="8" custScaleX="160981" custScaleY="101597" custRadScaleRad="107761" custRadScaleInc="-30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A4443-B4C8-462D-83ED-BA96F1046EB0}" type="presOf" srcId="{494894B6-8BAD-4DA6-898B-0E4BAC1030BA}" destId="{15A8E4CB-D361-4DBA-9BC1-113B0407CF98}" srcOrd="0" destOrd="0" presId="urn:microsoft.com/office/officeart/2005/8/layout/radial5"/>
    <dgm:cxn modelId="{6038F8C7-042B-43C4-9201-BEC3EECCDAD7}" type="presOf" srcId="{C4A07676-402A-4B0E-933D-49C9552FCF97}" destId="{DD6CB0F5-73D8-4FDB-B416-58768747C066}" srcOrd="0" destOrd="0" presId="urn:microsoft.com/office/officeart/2005/8/layout/radial5"/>
    <dgm:cxn modelId="{24C65AE2-D36D-451F-B578-11B9787BCB18}" type="presOf" srcId="{A1F4A3ED-B8F9-4D70-8E9D-204673AC79CF}" destId="{7B16A528-6C13-4343-8F76-771D3C225669}" srcOrd="0" destOrd="0" presId="urn:microsoft.com/office/officeart/2005/8/layout/radial5"/>
    <dgm:cxn modelId="{306ECE3C-C761-44E6-97AA-DABF73A2B217}" type="presOf" srcId="{0EDC4342-7912-445C-85B9-039C4086022C}" destId="{E729A9BE-B720-41F6-8ECC-3603EAD1723E}" srcOrd="1" destOrd="0" presId="urn:microsoft.com/office/officeart/2005/8/layout/radial5"/>
    <dgm:cxn modelId="{F7E25DA8-0423-452F-AF95-4BD72EC9006D}" type="presOf" srcId="{07254F24-EDD6-4047-980A-8876B1A4A677}" destId="{0890B91E-239D-4CB5-B598-C9B825519D29}" srcOrd="0" destOrd="0" presId="urn:microsoft.com/office/officeart/2005/8/layout/radial5"/>
    <dgm:cxn modelId="{E4EAE01F-EEB4-46ED-AB15-272C480F3BF9}" srcId="{A863AFB2-F196-4F20-91CF-8E22E45DF8FE}" destId="{28AC9614-C5B0-4654-A2A0-F15C1610447E}" srcOrd="4" destOrd="0" parTransId="{992E0044-96A1-4FFC-B420-CD5BD51B95E6}" sibTransId="{76ED5532-7A7B-4395-952B-E74CFED866D8}"/>
    <dgm:cxn modelId="{1DA71ED6-9202-4F51-94CD-9AA977CECFF2}" type="presOf" srcId="{8A1F9037-8A88-48E2-B6A1-65560FCA7CE7}" destId="{7D29AC3B-DDF4-41F8-A69B-FFCBEBE48350}" srcOrd="0" destOrd="0" presId="urn:microsoft.com/office/officeart/2005/8/layout/radial5"/>
    <dgm:cxn modelId="{02182DB5-C787-4443-AA35-C01EBF318160}" type="presOf" srcId="{3DB91806-426A-4671-AE70-A9A013B8AA01}" destId="{EF83CF67-114E-4367-BCCC-7A9E38FEAD4C}" srcOrd="0" destOrd="0" presId="urn:microsoft.com/office/officeart/2005/8/layout/radial5"/>
    <dgm:cxn modelId="{2A043F32-ADA4-448E-AA4D-E62480690D69}" type="presOf" srcId="{2BEF0D80-8D34-4DFA-9EC8-0677534B6A05}" destId="{2F8FB42E-E9F1-4F22-B61C-9D9728EE98CB}" srcOrd="0" destOrd="0" presId="urn:microsoft.com/office/officeart/2005/8/layout/radial5"/>
    <dgm:cxn modelId="{AD656F4A-23F8-4F90-851E-6462D1902337}" type="presOf" srcId="{A863AFB2-F196-4F20-91CF-8E22E45DF8FE}" destId="{5BCC4A53-6F28-44D5-B3DE-4F23EFB62030}" srcOrd="0" destOrd="0" presId="urn:microsoft.com/office/officeart/2005/8/layout/radial5"/>
    <dgm:cxn modelId="{96A4905F-0DC7-4FC7-ADB2-A9916C403573}" type="presOf" srcId="{18865BC5-0172-4DE0-A2E7-CA769214BD28}" destId="{20ACA382-450D-4FB9-A571-E1F967A012CA}" srcOrd="0" destOrd="0" presId="urn:microsoft.com/office/officeart/2005/8/layout/radial5"/>
    <dgm:cxn modelId="{0CE9DDD4-7E02-4CDF-81BC-C71128688D62}" type="presOf" srcId="{494894B6-8BAD-4DA6-898B-0E4BAC1030BA}" destId="{09528373-0024-45A4-878C-33CFF64C7C86}" srcOrd="1" destOrd="0" presId="urn:microsoft.com/office/officeart/2005/8/layout/radial5"/>
    <dgm:cxn modelId="{54ED8DE6-FA2D-44D8-B171-FCFFCA351882}" type="presOf" srcId="{5C10837B-E0B5-4B79-8222-F45CAA982892}" destId="{7416B1AF-F9FF-451C-B168-7428316BCFFE}" srcOrd="0" destOrd="0" presId="urn:microsoft.com/office/officeart/2005/8/layout/radial5"/>
    <dgm:cxn modelId="{4BCBAF0E-272A-48A3-ACDA-1773745A28EA}" type="presOf" srcId="{370950E9-7081-40B0-8F48-CFD9548CACE3}" destId="{0233D227-737B-4B03-8DDE-F4A532B01C70}" srcOrd="0" destOrd="0" presId="urn:microsoft.com/office/officeart/2005/8/layout/radial5"/>
    <dgm:cxn modelId="{45085B53-F4C3-4D36-9B11-E9154504D9E5}" type="presOf" srcId="{7C8A33FD-C8FD-4316-879B-9B9D6AC71BCC}" destId="{E572FE61-7200-4D36-A5E5-4AC75C5AF3CA}" srcOrd="0" destOrd="0" presId="urn:microsoft.com/office/officeart/2005/8/layout/radial5"/>
    <dgm:cxn modelId="{FD1D7F65-25BE-4E6B-BB62-353BC84DD5ED}" srcId="{8A1F9037-8A88-48E2-B6A1-65560FCA7CE7}" destId="{A863AFB2-F196-4F20-91CF-8E22E45DF8FE}" srcOrd="0" destOrd="0" parTransId="{772CA75E-7AAC-4E0B-B145-022BE5AE7DD2}" sibTransId="{2549CDF6-F506-4E8B-AD36-3BEEAE950893}"/>
    <dgm:cxn modelId="{A62E6784-1FAF-40D6-B0C2-549419E7B3F6}" type="presOf" srcId="{A1F4A3ED-B8F9-4D70-8E9D-204673AC79CF}" destId="{F5852471-449B-45BE-B3DF-28190F5B0E01}" srcOrd="1" destOrd="0" presId="urn:microsoft.com/office/officeart/2005/8/layout/radial5"/>
    <dgm:cxn modelId="{7B1D5BF1-E8D0-42B3-B269-3D2C3F827E65}" type="presOf" srcId="{0CDEF83A-4CB3-4098-B16F-6E1200CD8CCF}" destId="{7FC9D55B-DFF5-4B0B-B83B-325AE431F16C}" srcOrd="0" destOrd="0" presId="urn:microsoft.com/office/officeart/2005/8/layout/radial5"/>
    <dgm:cxn modelId="{881A8AA5-5092-4155-A892-D698D436C7F9}" type="presOf" srcId="{CC6ED12D-6D36-49CE-9431-CC3115FCDB7E}" destId="{8D57CFE9-AC27-4EEA-A726-844CA8F86A8D}" srcOrd="0" destOrd="0" presId="urn:microsoft.com/office/officeart/2005/8/layout/radial5"/>
    <dgm:cxn modelId="{3965A0A3-6528-4A39-A085-BAA09BD67304}" type="presOf" srcId="{6CD83A75-594D-40F7-8780-7D97E100352E}" destId="{A5268048-321E-4DD1-B95D-7F9B932FEC22}" srcOrd="0" destOrd="0" presId="urn:microsoft.com/office/officeart/2005/8/layout/radial5"/>
    <dgm:cxn modelId="{90CBF7F6-5107-4B89-8C63-8B0A7E4CFADF}" type="presOf" srcId="{0EDC4342-7912-445C-85B9-039C4086022C}" destId="{CCDFF9DB-BA11-4D63-8964-0D1769E278AA}" srcOrd="0" destOrd="0" presId="urn:microsoft.com/office/officeart/2005/8/layout/radial5"/>
    <dgm:cxn modelId="{777C9A7E-1B6C-4A38-9428-F91A796A9B8D}" type="presOf" srcId="{992E0044-96A1-4FFC-B420-CD5BD51B95E6}" destId="{1915AF12-A4D1-4D24-81BC-492FF43F68F4}" srcOrd="0" destOrd="0" presId="urn:microsoft.com/office/officeart/2005/8/layout/radial5"/>
    <dgm:cxn modelId="{3965F452-F197-4AF3-8121-804EF8EA4C2B}" type="presOf" srcId="{992E0044-96A1-4FFC-B420-CD5BD51B95E6}" destId="{D93271F2-72E7-4CA1-BE87-ABCC44600918}" srcOrd="1" destOrd="0" presId="urn:microsoft.com/office/officeart/2005/8/layout/radial5"/>
    <dgm:cxn modelId="{3567D566-E552-47BA-9EF8-E3FA9075B452}" type="presOf" srcId="{3DB91806-426A-4671-AE70-A9A013B8AA01}" destId="{2E632EEB-D49A-4208-B51D-75B4FD6F78EE}" srcOrd="1" destOrd="0" presId="urn:microsoft.com/office/officeart/2005/8/layout/radial5"/>
    <dgm:cxn modelId="{CD7E3AFB-8FF0-45CB-95B6-E06E783B7FE0}" srcId="{A863AFB2-F196-4F20-91CF-8E22E45DF8FE}" destId="{7C8A33FD-C8FD-4316-879B-9B9D6AC71BCC}" srcOrd="3" destOrd="0" parTransId="{0CDEF83A-4CB3-4098-B16F-6E1200CD8CCF}" sibTransId="{1AEFBE8C-1D67-4741-B6EE-2DCA9B127C77}"/>
    <dgm:cxn modelId="{A710B5E4-B1FB-4F02-86B2-A4B96E9575A6}" type="presOf" srcId="{370950E9-7081-40B0-8F48-CFD9548CACE3}" destId="{36DFD031-731C-4AD9-9296-E16206221FF8}" srcOrd="1" destOrd="0" presId="urn:microsoft.com/office/officeart/2005/8/layout/radial5"/>
    <dgm:cxn modelId="{6FB1B7E8-3B0C-4D57-B851-8B896FFE0013}" srcId="{A863AFB2-F196-4F20-91CF-8E22E45DF8FE}" destId="{6CD83A75-594D-40F7-8780-7D97E100352E}" srcOrd="6" destOrd="0" parTransId="{3DB91806-426A-4671-AE70-A9A013B8AA01}" sibTransId="{3FD2FB12-98F1-44CA-95D5-555A27B4E455}"/>
    <dgm:cxn modelId="{6933C8B0-1179-40B8-8439-EC6741CC98D7}" type="presOf" srcId="{28AC9614-C5B0-4654-A2A0-F15C1610447E}" destId="{BAA08979-F878-4154-B678-2B039C3010B7}" srcOrd="0" destOrd="0" presId="urn:microsoft.com/office/officeart/2005/8/layout/radial5"/>
    <dgm:cxn modelId="{92E472A6-A22F-4E12-829B-6385616762FE}" srcId="{A863AFB2-F196-4F20-91CF-8E22E45DF8FE}" destId="{2BEF0D80-8D34-4DFA-9EC8-0677534B6A05}" srcOrd="0" destOrd="0" parTransId="{18865BC5-0172-4DE0-A2E7-CA769214BD28}" sibTransId="{AB222A8A-394E-4A28-93DD-096A5F1E202A}"/>
    <dgm:cxn modelId="{EB78365F-4439-4DDB-A156-F03BFAA48FBD}" type="presOf" srcId="{18865BC5-0172-4DE0-A2E7-CA769214BD28}" destId="{411A7B5E-8179-4FB2-97F5-AE006F1636FA}" srcOrd="1" destOrd="0" presId="urn:microsoft.com/office/officeart/2005/8/layout/radial5"/>
    <dgm:cxn modelId="{A3B95ACC-CA75-4CB1-B080-2A4C32AD8378}" srcId="{A863AFB2-F196-4F20-91CF-8E22E45DF8FE}" destId="{5C10837B-E0B5-4B79-8222-F45CAA982892}" srcOrd="1" destOrd="0" parTransId="{A1F4A3ED-B8F9-4D70-8E9D-204673AC79CF}" sibTransId="{A2533961-2303-48EA-9D05-529B876C5288}"/>
    <dgm:cxn modelId="{D082F92E-F276-4E02-A9D2-751789ADB3AD}" srcId="{A863AFB2-F196-4F20-91CF-8E22E45DF8FE}" destId="{CC6ED12D-6D36-49CE-9431-CC3115FCDB7E}" srcOrd="7" destOrd="0" parTransId="{494894B6-8BAD-4DA6-898B-0E4BAC1030BA}" sibTransId="{16C0BB02-85AB-4A6A-BEA3-9D4EC359DA3D}"/>
    <dgm:cxn modelId="{95657BB7-3941-49F8-86F6-A38EBA54ABE5}" type="presOf" srcId="{0CDEF83A-4CB3-4098-B16F-6E1200CD8CCF}" destId="{213C87ED-EEFF-42E5-B738-C13A9BEEDB9B}" srcOrd="1" destOrd="0" presId="urn:microsoft.com/office/officeart/2005/8/layout/radial5"/>
    <dgm:cxn modelId="{3071B69E-BF2D-45D5-BFE4-B1CB3865D9CE}" srcId="{A863AFB2-F196-4F20-91CF-8E22E45DF8FE}" destId="{C4A07676-402A-4B0E-933D-49C9552FCF97}" srcOrd="2" destOrd="0" parTransId="{370950E9-7081-40B0-8F48-CFD9548CACE3}" sibTransId="{23F3BE70-264C-4C18-8ADF-574E74073544}"/>
    <dgm:cxn modelId="{D1CC831F-8B70-4ED3-BCAD-BC51C72E07ED}" srcId="{A863AFB2-F196-4F20-91CF-8E22E45DF8FE}" destId="{07254F24-EDD6-4047-980A-8876B1A4A677}" srcOrd="5" destOrd="0" parTransId="{0EDC4342-7912-445C-85B9-039C4086022C}" sibTransId="{AB0369A3-38B0-46CF-AAED-90B50BCB724D}"/>
    <dgm:cxn modelId="{FBD1CDA6-24A8-4E5B-B549-27089C8FE1D8}" type="presParOf" srcId="{7D29AC3B-DDF4-41F8-A69B-FFCBEBE48350}" destId="{5BCC4A53-6F28-44D5-B3DE-4F23EFB62030}" srcOrd="0" destOrd="0" presId="urn:microsoft.com/office/officeart/2005/8/layout/radial5"/>
    <dgm:cxn modelId="{5714D674-6432-470B-B326-E1A6B39E364B}" type="presParOf" srcId="{7D29AC3B-DDF4-41F8-A69B-FFCBEBE48350}" destId="{20ACA382-450D-4FB9-A571-E1F967A012CA}" srcOrd="1" destOrd="0" presId="urn:microsoft.com/office/officeart/2005/8/layout/radial5"/>
    <dgm:cxn modelId="{CB2D0199-7C2C-4B08-97F1-5B95E37209C1}" type="presParOf" srcId="{20ACA382-450D-4FB9-A571-E1F967A012CA}" destId="{411A7B5E-8179-4FB2-97F5-AE006F1636FA}" srcOrd="0" destOrd="0" presId="urn:microsoft.com/office/officeart/2005/8/layout/radial5"/>
    <dgm:cxn modelId="{10CBD30D-31E8-4C9C-A0CE-25137456AC3A}" type="presParOf" srcId="{7D29AC3B-DDF4-41F8-A69B-FFCBEBE48350}" destId="{2F8FB42E-E9F1-4F22-B61C-9D9728EE98CB}" srcOrd="2" destOrd="0" presId="urn:microsoft.com/office/officeart/2005/8/layout/radial5"/>
    <dgm:cxn modelId="{B6C55E3B-7B22-4E31-AC5F-761EF567BFC4}" type="presParOf" srcId="{7D29AC3B-DDF4-41F8-A69B-FFCBEBE48350}" destId="{7B16A528-6C13-4343-8F76-771D3C225669}" srcOrd="3" destOrd="0" presId="urn:microsoft.com/office/officeart/2005/8/layout/radial5"/>
    <dgm:cxn modelId="{FD8205B5-C380-4A10-929E-CD52252FCE00}" type="presParOf" srcId="{7B16A528-6C13-4343-8F76-771D3C225669}" destId="{F5852471-449B-45BE-B3DF-28190F5B0E01}" srcOrd="0" destOrd="0" presId="urn:microsoft.com/office/officeart/2005/8/layout/radial5"/>
    <dgm:cxn modelId="{DB56D4CD-C57C-463E-90C3-B1616EAB8570}" type="presParOf" srcId="{7D29AC3B-DDF4-41F8-A69B-FFCBEBE48350}" destId="{7416B1AF-F9FF-451C-B168-7428316BCFFE}" srcOrd="4" destOrd="0" presId="urn:microsoft.com/office/officeart/2005/8/layout/radial5"/>
    <dgm:cxn modelId="{783D8FBF-BBBB-425E-A8E8-BE83E33BDACC}" type="presParOf" srcId="{7D29AC3B-DDF4-41F8-A69B-FFCBEBE48350}" destId="{0233D227-737B-4B03-8DDE-F4A532B01C70}" srcOrd="5" destOrd="0" presId="urn:microsoft.com/office/officeart/2005/8/layout/radial5"/>
    <dgm:cxn modelId="{47160FFB-99BB-4070-A601-0722F34A03BA}" type="presParOf" srcId="{0233D227-737B-4B03-8DDE-F4A532B01C70}" destId="{36DFD031-731C-4AD9-9296-E16206221FF8}" srcOrd="0" destOrd="0" presId="urn:microsoft.com/office/officeart/2005/8/layout/radial5"/>
    <dgm:cxn modelId="{B937EB81-C94D-4DA4-8E10-2D6EA2D3771A}" type="presParOf" srcId="{7D29AC3B-DDF4-41F8-A69B-FFCBEBE48350}" destId="{DD6CB0F5-73D8-4FDB-B416-58768747C066}" srcOrd="6" destOrd="0" presId="urn:microsoft.com/office/officeart/2005/8/layout/radial5"/>
    <dgm:cxn modelId="{29FAF93C-E4C8-43C4-9071-1D5EF8B23BE0}" type="presParOf" srcId="{7D29AC3B-DDF4-41F8-A69B-FFCBEBE48350}" destId="{7FC9D55B-DFF5-4B0B-B83B-325AE431F16C}" srcOrd="7" destOrd="0" presId="urn:microsoft.com/office/officeart/2005/8/layout/radial5"/>
    <dgm:cxn modelId="{E3E7489B-1B81-4369-8F63-00F2FABED176}" type="presParOf" srcId="{7FC9D55B-DFF5-4B0B-B83B-325AE431F16C}" destId="{213C87ED-EEFF-42E5-B738-C13A9BEEDB9B}" srcOrd="0" destOrd="0" presId="urn:microsoft.com/office/officeart/2005/8/layout/radial5"/>
    <dgm:cxn modelId="{70636B3F-78C3-4DE1-B51F-3BEBD682345B}" type="presParOf" srcId="{7D29AC3B-DDF4-41F8-A69B-FFCBEBE48350}" destId="{E572FE61-7200-4D36-A5E5-4AC75C5AF3CA}" srcOrd="8" destOrd="0" presId="urn:microsoft.com/office/officeart/2005/8/layout/radial5"/>
    <dgm:cxn modelId="{986AFA8B-71E2-41AA-AD58-8D64D2B19B3E}" type="presParOf" srcId="{7D29AC3B-DDF4-41F8-A69B-FFCBEBE48350}" destId="{1915AF12-A4D1-4D24-81BC-492FF43F68F4}" srcOrd="9" destOrd="0" presId="urn:microsoft.com/office/officeart/2005/8/layout/radial5"/>
    <dgm:cxn modelId="{BA42E20B-7BC0-41C9-841E-5C28A6362C6C}" type="presParOf" srcId="{1915AF12-A4D1-4D24-81BC-492FF43F68F4}" destId="{D93271F2-72E7-4CA1-BE87-ABCC44600918}" srcOrd="0" destOrd="0" presId="urn:microsoft.com/office/officeart/2005/8/layout/radial5"/>
    <dgm:cxn modelId="{8EC67FDA-D524-4B76-B728-7AA54B8AAB2D}" type="presParOf" srcId="{7D29AC3B-DDF4-41F8-A69B-FFCBEBE48350}" destId="{BAA08979-F878-4154-B678-2B039C3010B7}" srcOrd="10" destOrd="0" presId="urn:microsoft.com/office/officeart/2005/8/layout/radial5"/>
    <dgm:cxn modelId="{6BBA9CCE-9988-4D8D-9BE8-8F4631953E29}" type="presParOf" srcId="{7D29AC3B-DDF4-41F8-A69B-FFCBEBE48350}" destId="{CCDFF9DB-BA11-4D63-8964-0D1769E278AA}" srcOrd="11" destOrd="0" presId="urn:microsoft.com/office/officeart/2005/8/layout/radial5"/>
    <dgm:cxn modelId="{E8BDA1EE-0530-4904-A983-2C5846AFC5F2}" type="presParOf" srcId="{CCDFF9DB-BA11-4D63-8964-0D1769E278AA}" destId="{E729A9BE-B720-41F6-8ECC-3603EAD1723E}" srcOrd="0" destOrd="0" presId="urn:microsoft.com/office/officeart/2005/8/layout/radial5"/>
    <dgm:cxn modelId="{F9D57771-23C4-401E-96F8-3AA1B7950982}" type="presParOf" srcId="{7D29AC3B-DDF4-41F8-A69B-FFCBEBE48350}" destId="{0890B91E-239D-4CB5-B598-C9B825519D29}" srcOrd="12" destOrd="0" presId="urn:microsoft.com/office/officeart/2005/8/layout/radial5"/>
    <dgm:cxn modelId="{6C186DCF-335A-46B8-AE1B-14E9B2B60251}" type="presParOf" srcId="{7D29AC3B-DDF4-41F8-A69B-FFCBEBE48350}" destId="{EF83CF67-114E-4367-BCCC-7A9E38FEAD4C}" srcOrd="13" destOrd="0" presId="urn:microsoft.com/office/officeart/2005/8/layout/radial5"/>
    <dgm:cxn modelId="{4A2A82F8-B283-4186-8B80-EBCD2284F090}" type="presParOf" srcId="{EF83CF67-114E-4367-BCCC-7A9E38FEAD4C}" destId="{2E632EEB-D49A-4208-B51D-75B4FD6F78EE}" srcOrd="0" destOrd="0" presId="urn:microsoft.com/office/officeart/2005/8/layout/radial5"/>
    <dgm:cxn modelId="{9578D018-0975-4006-8EA9-9E58224D1FC6}" type="presParOf" srcId="{7D29AC3B-DDF4-41F8-A69B-FFCBEBE48350}" destId="{A5268048-321E-4DD1-B95D-7F9B932FEC22}" srcOrd="14" destOrd="0" presId="urn:microsoft.com/office/officeart/2005/8/layout/radial5"/>
    <dgm:cxn modelId="{F8D8E2EA-C165-4BC3-9D51-5AA723081E83}" type="presParOf" srcId="{7D29AC3B-DDF4-41F8-A69B-FFCBEBE48350}" destId="{15A8E4CB-D361-4DBA-9BC1-113B0407CF98}" srcOrd="15" destOrd="0" presId="urn:microsoft.com/office/officeart/2005/8/layout/radial5"/>
    <dgm:cxn modelId="{04D98E72-EE2A-4F1A-A21E-41EAA6BA5532}" type="presParOf" srcId="{15A8E4CB-D361-4DBA-9BC1-113B0407CF98}" destId="{09528373-0024-45A4-878C-33CFF64C7C86}" srcOrd="0" destOrd="0" presId="urn:microsoft.com/office/officeart/2005/8/layout/radial5"/>
    <dgm:cxn modelId="{F52A5379-6B4D-4C5F-AEB1-940AAC61A2F9}" type="presParOf" srcId="{7D29AC3B-DDF4-41F8-A69B-FFCBEBE48350}" destId="{8D57CFE9-AC27-4EEA-A726-844CA8F86A8D}" srcOrd="1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D83598-E1A3-4263-A6FD-5B30B7CBBCC1}" type="doc">
      <dgm:prSet loTypeId="urn:microsoft.com/office/officeart/2005/8/layout/h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4BD4C04-E97D-42B8-A87D-6BBA707B13AA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 - обучение</a:t>
          </a:r>
          <a:endParaRPr lang="ru-RU" sz="3200" dirty="0">
            <a:solidFill>
              <a:schemeClr val="tx1"/>
            </a:solidFill>
          </a:endParaRPr>
        </a:p>
      </dgm:t>
    </dgm:pt>
    <dgm:pt modelId="{6BD91194-2FBE-4937-878A-3826DF8785C8}" type="parTrans" cxnId="{F07F2865-C8B5-41E0-97E0-AFB595C3CA88}">
      <dgm:prSet/>
      <dgm:spPr/>
      <dgm:t>
        <a:bodyPr/>
        <a:lstStyle/>
        <a:p>
          <a:endParaRPr lang="ru-RU"/>
        </a:p>
      </dgm:t>
    </dgm:pt>
    <dgm:pt modelId="{F42DB4F2-DBF0-42A2-A9C8-AE74ADFC1920}" type="sibTrans" cxnId="{F07F2865-C8B5-41E0-97E0-AFB595C3CA88}">
      <dgm:prSet/>
      <dgm:spPr/>
      <dgm:t>
        <a:bodyPr/>
        <a:lstStyle/>
        <a:p>
          <a:endParaRPr lang="ru-RU"/>
        </a:p>
      </dgm:t>
    </dgm:pt>
    <dgm:pt modelId="{5FE9755A-48B3-45FA-B8AA-EA99BD8A1FAF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Плюсы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Гибкость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Родители самостоятельно планируют место и продолжительность.</a:t>
          </a:r>
        </a:p>
        <a:p>
          <a:pPr algn="l">
            <a:lnSpc>
              <a:spcPct val="90000"/>
            </a:lnSpc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Технологичность</a:t>
          </a:r>
          <a:r>
            <a: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развитие у детей клипового мышления.</a:t>
          </a:r>
        </a:p>
        <a:p>
          <a:pPr algn="l">
            <a:lnSpc>
              <a:spcPct val="9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Комфортные условия для творческого самовыражения. </a:t>
          </a:r>
        </a:p>
        <a:p>
          <a:pPr algn="l">
            <a:lnSpc>
              <a:spcPct val="9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Самообразование.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Ребёнок учиться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самообразововаться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 контролем взрослого.</a:t>
          </a:r>
        </a:p>
        <a:p>
          <a:pPr algn="l">
            <a:lnSpc>
              <a:spcPct val="9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Соучастие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Родители стали активными участниками образовательного процесса. Взаимодействие ребенка со всеми членами его семьи. </a:t>
          </a:r>
        </a:p>
        <a:p>
          <a:pPr algn="l">
            <a:lnSpc>
              <a:spcPct val="9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Психологические особенности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Стеснительные и неуверенные дети стали энергично проявлять себя.</a:t>
          </a:r>
        </a:p>
        <a:p>
          <a:pPr algn="l">
            <a:lnSpc>
              <a:spcPct val="9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Экономия</a:t>
          </a:r>
          <a:r>
            <a: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Нет потребности платить за услуги детского сада.</a:t>
          </a:r>
        </a:p>
        <a:p>
          <a:pPr algn="l"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400" dirty="0"/>
        </a:p>
      </dgm:t>
    </dgm:pt>
    <dgm:pt modelId="{A4FF4F9D-1720-4AD6-90A1-94A8EC08019E}" type="parTrans" cxnId="{AD8FA13F-8CF7-4D8E-9E88-DC4E92A3C5A7}">
      <dgm:prSet/>
      <dgm:spPr/>
      <dgm:t>
        <a:bodyPr/>
        <a:lstStyle/>
        <a:p>
          <a:endParaRPr lang="ru-RU"/>
        </a:p>
      </dgm:t>
    </dgm:pt>
    <dgm:pt modelId="{456A5AE6-4A14-41B2-BB81-D5FA34120E6D}" type="sibTrans" cxnId="{AD8FA13F-8CF7-4D8E-9E88-DC4E92A3C5A7}">
      <dgm:prSet/>
      <dgm:spPr/>
      <dgm:t>
        <a:bodyPr/>
        <a:lstStyle/>
        <a:p>
          <a:endParaRPr lang="ru-RU"/>
        </a:p>
      </dgm:t>
    </dgm:pt>
    <dgm:pt modelId="{2C3FD1BE-5CB7-4B1C-A206-8E299232246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Минусы 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«Вылетают»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ОВЗ. Кто будет заниматься обслуживанием особых детей, контролировать их поведение, способность к обучению и трудовой деятельности.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Гиперактивные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дети и дети из неблагополучных семей.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очного общения между обучающими и педагогом, между сверстниками в игровой и образовательной деятельности. Ребенку трудно определить для себя особенности своего поведения в различных жизненных ситуациях. Отсутствие очного общения со сверстниками и педагогом предопределяет трудности в адаптации к социальным нормам межличностных взаимоотношений. 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 не может изучать особенности становления характера ребенка, следовательно не имеет возможности определять средства и формы осуществления индивидуального подхода. Не все могут позволить хорошую техническую оснащенность .Нарушение режима дня ребенка.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дистанционных  обучающих программ.</a:t>
          </a:r>
          <a:endParaRPr lang="ru-RU" sz="1400" dirty="0">
            <a:solidFill>
              <a:schemeClr val="tx1"/>
            </a:solidFill>
          </a:endParaRPr>
        </a:p>
      </dgm:t>
    </dgm:pt>
    <dgm:pt modelId="{BA99BA34-CE99-44FA-B1CE-F909944BE76B}" type="parTrans" cxnId="{9282A873-64E0-486A-80D2-4D2456340551}">
      <dgm:prSet/>
      <dgm:spPr/>
      <dgm:t>
        <a:bodyPr/>
        <a:lstStyle/>
        <a:p>
          <a:endParaRPr lang="ru-RU"/>
        </a:p>
      </dgm:t>
    </dgm:pt>
    <dgm:pt modelId="{FB7AE1A1-3A03-42AA-BA7A-315A6BD2CB6D}" type="sibTrans" cxnId="{9282A873-64E0-486A-80D2-4D2456340551}">
      <dgm:prSet/>
      <dgm:spPr/>
      <dgm:t>
        <a:bodyPr/>
        <a:lstStyle/>
        <a:p>
          <a:endParaRPr lang="ru-RU"/>
        </a:p>
      </dgm:t>
    </dgm:pt>
    <dgm:pt modelId="{EB79C251-E217-4AAF-8104-F9FC39644EDC}">
      <dgm:prSet phldrT="[Текст]"/>
      <dgm:spPr/>
      <dgm:t>
        <a:bodyPr/>
        <a:lstStyle/>
        <a:p>
          <a:endParaRPr lang="ru-RU" dirty="0"/>
        </a:p>
      </dgm:t>
    </dgm:pt>
    <dgm:pt modelId="{3A1F61BD-F200-49EB-A039-CF39E56ED216}" type="parTrans" cxnId="{653E3F6E-A61C-4D53-8ADE-E952977828AC}">
      <dgm:prSet/>
      <dgm:spPr/>
      <dgm:t>
        <a:bodyPr/>
        <a:lstStyle/>
        <a:p>
          <a:endParaRPr lang="ru-RU"/>
        </a:p>
      </dgm:t>
    </dgm:pt>
    <dgm:pt modelId="{62AD4F40-889A-471A-8CAE-621528763906}" type="sibTrans" cxnId="{653E3F6E-A61C-4D53-8ADE-E952977828AC}">
      <dgm:prSet/>
      <dgm:spPr/>
      <dgm:t>
        <a:bodyPr/>
        <a:lstStyle/>
        <a:p>
          <a:endParaRPr lang="ru-RU"/>
        </a:p>
      </dgm:t>
    </dgm:pt>
    <dgm:pt modelId="{9F2DA394-804E-4A5A-B945-264EB1C0A2A1}">
      <dgm:prSet phldrT="[Текст]" custT="1"/>
      <dgm:spPr/>
      <dgm:t>
        <a:bodyPr/>
        <a:lstStyle/>
        <a:p>
          <a:endParaRPr lang="ru-RU" sz="1400" dirty="0"/>
        </a:p>
      </dgm:t>
    </dgm:pt>
    <dgm:pt modelId="{58A9C722-F3C8-405A-86A8-FECBDB731991}" type="parTrans" cxnId="{D38F9438-7839-4D1E-A905-576220954FDA}">
      <dgm:prSet/>
      <dgm:spPr/>
      <dgm:t>
        <a:bodyPr/>
        <a:lstStyle/>
        <a:p>
          <a:endParaRPr lang="ru-RU"/>
        </a:p>
      </dgm:t>
    </dgm:pt>
    <dgm:pt modelId="{5431CF41-22E1-4E3A-A97B-1F92C23B9998}" type="sibTrans" cxnId="{D38F9438-7839-4D1E-A905-576220954FDA}">
      <dgm:prSet/>
      <dgm:spPr/>
      <dgm:t>
        <a:bodyPr/>
        <a:lstStyle/>
        <a:p>
          <a:endParaRPr lang="ru-RU"/>
        </a:p>
      </dgm:t>
    </dgm:pt>
    <dgm:pt modelId="{308C5809-EE40-4FE7-A60B-4AB596E28833}" type="pres">
      <dgm:prSet presAssocID="{DCD83598-E1A3-4263-A6FD-5B30B7CBBC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B6D80-02F4-493F-B393-E4CA3D4A1C3D}" type="pres">
      <dgm:prSet presAssocID="{04BD4C04-E97D-42B8-A87D-6BBA707B13AA}" presName="roof" presStyleLbl="dkBgShp" presStyleIdx="0" presStyleCnt="2" custScaleY="34113" custLinFactNeighborY="-8535"/>
      <dgm:spPr/>
      <dgm:t>
        <a:bodyPr/>
        <a:lstStyle/>
        <a:p>
          <a:endParaRPr lang="ru-RU"/>
        </a:p>
      </dgm:t>
    </dgm:pt>
    <dgm:pt modelId="{2F4F7D40-9D49-48EF-A36E-14B2DB5EEE0E}" type="pres">
      <dgm:prSet presAssocID="{04BD4C04-E97D-42B8-A87D-6BBA707B13AA}" presName="pillars" presStyleCnt="0"/>
      <dgm:spPr/>
    </dgm:pt>
    <dgm:pt modelId="{43371578-4EF3-4594-AA0B-8946D86451B2}" type="pres">
      <dgm:prSet presAssocID="{04BD4C04-E97D-42B8-A87D-6BBA707B13AA}" presName="pillar1" presStyleLbl="node1" presStyleIdx="0" presStyleCnt="2" custScaleY="130803" custLinFactNeighborX="0" custLinFactNeighborY="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BF70D-A80C-4C5E-8DBD-AAF92DBE4177}" type="pres">
      <dgm:prSet presAssocID="{2C3FD1BE-5CB7-4B1C-A206-8E2992322460}" presName="pillarX" presStyleLbl="node1" presStyleIdx="1" presStyleCnt="2" custScaleY="129187" custLinFactNeighborY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5153C-DC9A-4573-9D6D-A5F1ECD38494}" type="pres">
      <dgm:prSet presAssocID="{04BD4C04-E97D-42B8-A87D-6BBA707B13AA}" presName="base" presStyleLbl="dkBgShp" presStyleIdx="1" presStyleCnt="2" custScaleX="98276" custScaleY="25588" custLinFactY="14654" custLinFactNeighborY="100000"/>
      <dgm:spPr/>
    </dgm:pt>
  </dgm:ptLst>
  <dgm:cxnLst>
    <dgm:cxn modelId="{F07F2865-C8B5-41E0-97E0-AFB595C3CA88}" srcId="{DCD83598-E1A3-4263-A6FD-5B30B7CBBCC1}" destId="{04BD4C04-E97D-42B8-A87D-6BBA707B13AA}" srcOrd="0" destOrd="0" parTransId="{6BD91194-2FBE-4937-878A-3826DF8785C8}" sibTransId="{F42DB4F2-DBF0-42A2-A9C8-AE74ADFC1920}"/>
    <dgm:cxn modelId="{9282A873-64E0-486A-80D2-4D2456340551}" srcId="{04BD4C04-E97D-42B8-A87D-6BBA707B13AA}" destId="{2C3FD1BE-5CB7-4B1C-A206-8E2992322460}" srcOrd="1" destOrd="0" parTransId="{BA99BA34-CE99-44FA-B1CE-F909944BE76B}" sibTransId="{FB7AE1A1-3A03-42AA-BA7A-315A6BD2CB6D}"/>
    <dgm:cxn modelId="{6565E171-1464-4356-A0E5-BC13361F8A56}" type="presOf" srcId="{2C3FD1BE-5CB7-4B1C-A206-8E2992322460}" destId="{BCDBF70D-A80C-4C5E-8DBD-AAF92DBE4177}" srcOrd="0" destOrd="0" presId="urn:microsoft.com/office/officeart/2005/8/layout/hList3"/>
    <dgm:cxn modelId="{D38F9438-7839-4D1E-A905-576220954FDA}" srcId="{DCD83598-E1A3-4263-A6FD-5B30B7CBBCC1}" destId="{9F2DA394-804E-4A5A-B945-264EB1C0A2A1}" srcOrd="1" destOrd="0" parTransId="{58A9C722-F3C8-405A-86A8-FECBDB731991}" sibTransId="{5431CF41-22E1-4E3A-A97B-1F92C23B9998}"/>
    <dgm:cxn modelId="{A581927A-A209-4C22-8C8A-CA3E70675FCF}" type="presOf" srcId="{5FE9755A-48B3-45FA-B8AA-EA99BD8A1FAF}" destId="{43371578-4EF3-4594-AA0B-8946D86451B2}" srcOrd="0" destOrd="0" presId="urn:microsoft.com/office/officeart/2005/8/layout/hList3"/>
    <dgm:cxn modelId="{7BC89498-1D05-44DB-B0F6-7D616041322D}" type="presOf" srcId="{04BD4C04-E97D-42B8-A87D-6BBA707B13AA}" destId="{DE5B6D80-02F4-493F-B393-E4CA3D4A1C3D}" srcOrd="0" destOrd="0" presId="urn:microsoft.com/office/officeart/2005/8/layout/hList3"/>
    <dgm:cxn modelId="{AD8FA13F-8CF7-4D8E-9E88-DC4E92A3C5A7}" srcId="{04BD4C04-E97D-42B8-A87D-6BBA707B13AA}" destId="{5FE9755A-48B3-45FA-B8AA-EA99BD8A1FAF}" srcOrd="0" destOrd="0" parTransId="{A4FF4F9D-1720-4AD6-90A1-94A8EC08019E}" sibTransId="{456A5AE6-4A14-41B2-BB81-D5FA34120E6D}"/>
    <dgm:cxn modelId="{653E3F6E-A61C-4D53-8ADE-E952977828AC}" srcId="{DCD83598-E1A3-4263-A6FD-5B30B7CBBCC1}" destId="{EB79C251-E217-4AAF-8104-F9FC39644EDC}" srcOrd="2" destOrd="0" parTransId="{3A1F61BD-F200-49EB-A039-CF39E56ED216}" sibTransId="{62AD4F40-889A-471A-8CAE-621528763906}"/>
    <dgm:cxn modelId="{FF806DEC-4416-4F6E-917E-32559D12698A}" type="presOf" srcId="{DCD83598-E1A3-4263-A6FD-5B30B7CBBCC1}" destId="{308C5809-EE40-4FE7-A60B-4AB596E28833}" srcOrd="0" destOrd="0" presId="urn:microsoft.com/office/officeart/2005/8/layout/hList3"/>
    <dgm:cxn modelId="{2A44EDED-39D0-4006-9680-90487D5ADBBF}" type="presParOf" srcId="{308C5809-EE40-4FE7-A60B-4AB596E28833}" destId="{DE5B6D80-02F4-493F-B393-E4CA3D4A1C3D}" srcOrd="0" destOrd="0" presId="urn:microsoft.com/office/officeart/2005/8/layout/hList3"/>
    <dgm:cxn modelId="{6D982A86-D20F-4885-AD37-2370EB6086CE}" type="presParOf" srcId="{308C5809-EE40-4FE7-A60B-4AB596E28833}" destId="{2F4F7D40-9D49-48EF-A36E-14B2DB5EEE0E}" srcOrd="1" destOrd="0" presId="urn:microsoft.com/office/officeart/2005/8/layout/hList3"/>
    <dgm:cxn modelId="{14C85AF9-62C1-4215-98D2-D5D70BCCAC5A}" type="presParOf" srcId="{2F4F7D40-9D49-48EF-A36E-14B2DB5EEE0E}" destId="{43371578-4EF3-4594-AA0B-8946D86451B2}" srcOrd="0" destOrd="0" presId="urn:microsoft.com/office/officeart/2005/8/layout/hList3"/>
    <dgm:cxn modelId="{F830C23A-33FF-4FFF-BD56-7358B80709CF}" type="presParOf" srcId="{2F4F7D40-9D49-48EF-A36E-14B2DB5EEE0E}" destId="{BCDBF70D-A80C-4C5E-8DBD-AAF92DBE4177}" srcOrd="1" destOrd="0" presId="urn:microsoft.com/office/officeart/2005/8/layout/hList3"/>
    <dgm:cxn modelId="{29295EF4-99D7-4B3F-97FC-0674C75C1148}" type="presParOf" srcId="{308C5809-EE40-4FE7-A60B-4AB596E28833}" destId="{0F15153C-DC9A-4573-9D6D-A5F1ECD38494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327BD-0432-458E-9A40-5B79C7E388F7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CBCB6A-6149-4E78-8925-2882C77EF60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Основными целями использования дистанционного обучения в ДОУ являются</a:t>
          </a:r>
          <a:endParaRPr lang="ru-RU" sz="24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8DD018B-C7D3-448D-B830-62F861DD55E2}" type="parTrans" cxnId="{C8032178-2318-4826-8050-CCC0F0DE6D16}">
      <dgm:prSet/>
      <dgm:spPr/>
      <dgm:t>
        <a:bodyPr/>
        <a:lstStyle/>
        <a:p>
          <a:endParaRPr lang="ru-RU"/>
        </a:p>
      </dgm:t>
    </dgm:pt>
    <dgm:pt modelId="{B8E6C08D-F1B0-451B-9621-44EDAC7347E7}" type="sibTrans" cxnId="{C8032178-2318-4826-8050-CCC0F0DE6D16}">
      <dgm:prSet/>
      <dgm:spPr/>
      <dgm:t>
        <a:bodyPr/>
        <a:lstStyle/>
        <a:p>
          <a:endParaRPr lang="ru-RU"/>
        </a:p>
      </dgm:t>
    </dgm:pt>
    <dgm:pt modelId="{927EDD08-0249-48CB-95BC-06D2D5BDFD8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повышение доступности образовательных услуг для воспитанников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7A3A83-B316-4F40-9578-E65FAFC95066}" type="parTrans" cxnId="{167CAEE7-F90A-4740-9782-7A2CA678A620}">
      <dgm:prSet/>
      <dgm:spPr/>
      <dgm:t>
        <a:bodyPr/>
        <a:lstStyle/>
        <a:p>
          <a:endParaRPr lang="ru-RU"/>
        </a:p>
      </dgm:t>
    </dgm:pt>
    <dgm:pt modelId="{A9FD8D61-A8C3-4356-A309-A93B46D8825F}" type="sibTrans" cxnId="{167CAEE7-F90A-4740-9782-7A2CA678A620}">
      <dgm:prSet/>
      <dgm:spPr/>
      <dgm:t>
        <a:bodyPr/>
        <a:lstStyle/>
        <a:p>
          <a:endParaRPr lang="ru-RU"/>
        </a:p>
      </dgm:t>
    </dgm:pt>
    <dgm:pt modelId="{62022E9A-E0DE-4C92-845D-405EF6AB5BB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расширение сферы основной деятельности ДОУ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78B7982-D853-4B6C-A0B7-F6B5B6955B16}" type="parTrans" cxnId="{A72BE072-88F4-4585-AAD0-9D8524416CF1}">
      <dgm:prSet/>
      <dgm:spPr/>
      <dgm:t>
        <a:bodyPr/>
        <a:lstStyle/>
        <a:p>
          <a:endParaRPr lang="ru-RU"/>
        </a:p>
      </dgm:t>
    </dgm:pt>
    <dgm:pt modelId="{E219A153-B569-4AA4-AB86-2713EFDA0195}" type="sibTrans" cxnId="{A72BE072-88F4-4585-AAD0-9D8524416CF1}">
      <dgm:prSet/>
      <dgm:spPr/>
      <dgm:t>
        <a:bodyPr/>
        <a:lstStyle/>
        <a:p>
          <a:endParaRPr lang="ru-RU"/>
        </a:p>
      </dgm:t>
    </dgm:pt>
    <dgm:pt modelId="{AC021927-FF97-4BC0-9419-820CDBC45DF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интеграция удаленного обучения с классическими формами обучения с целью повышения их эффективности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6DBACB-7F54-4442-B6BF-CDD19E24F38C}" type="parTrans" cxnId="{496A2720-AD29-480C-982E-E68972FB00B8}">
      <dgm:prSet/>
      <dgm:spPr/>
      <dgm:t>
        <a:bodyPr/>
        <a:lstStyle/>
        <a:p>
          <a:endParaRPr lang="ru-RU"/>
        </a:p>
      </dgm:t>
    </dgm:pt>
    <dgm:pt modelId="{B8614264-F709-40DB-A114-079EE7C61F39}" type="sibTrans" cxnId="{496A2720-AD29-480C-982E-E68972FB00B8}">
      <dgm:prSet/>
      <dgm:spPr/>
      <dgm:t>
        <a:bodyPr/>
        <a:lstStyle/>
        <a:p>
          <a:endParaRPr lang="ru-RU"/>
        </a:p>
      </dgm:t>
    </dgm:pt>
    <dgm:pt modelId="{78B42ADE-BCE2-4BB0-B6FA-ADF5F45D96D1}" type="pres">
      <dgm:prSet presAssocID="{322327BD-0432-458E-9A40-5B79C7E388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9EE78-5DE0-4E99-8732-83DDC0CB4A1E}" type="pres">
      <dgm:prSet presAssocID="{16CBCB6A-6149-4E78-8925-2882C77EF60C}" presName="roof" presStyleLbl="dkBgShp" presStyleIdx="0" presStyleCnt="2" custScaleY="88304" custLinFactY="-23048" custLinFactNeighborX="2344" custLinFactNeighborY="-100000"/>
      <dgm:spPr/>
      <dgm:t>
        <a:bodyPr/>
        <a:lstStyle/>
        <a:p>
          <a:endParaRPr lang="ru-RU"/>
        </a:p>
      </dgm:t>
    </dgm:pt>
    <dgm:pt modelId="{16A23424-5FB3-4A64-B159-43A9BCF2E2BA}" type="pres">
      <dgm:prSet presAssocID="{16CBCB6A-6149-4E78-8925-2882C77EF60C}" presName="pillars" presStyleCnt="0"/>
      <dgm:spPr/>
    </dgm:pt>
    <dgm:pt modelId="{0B13C063-0993-4673-861F-2F88D8A7C514}" type="pres">
      <dgm:prSet presAssocID="{16CBCB6A-6149-4E78-8925-2882C77EF60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31D49-53DE-404C-AD0C-3D86DC6050EE}" type="pres">
      <dgm:prSet presAssocID="{62022E9A-E0DE-4C92-845D-405EF6AB5BB6}" presName="pillarX" presStyleLbl="node1" presStyleIdx="1" presStyleCnt="3" custLinFactNeighborX="1005" custLinFactNeighborY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C0DA5-3DD1-4512-90F2-E6707F4C9E2F}" type="pres">
      <dgm:prSet presAssocID="{AC021927-FF97-4BC0-9419-820CDBC45D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2F77E-A099-4305-96D4-CD56B9CE48C9}" type="pres">
      <dgm:prSet presAssocID="{16CBCB6A-6149-4E78-8925-2882C77EF60C}" presName="base" presStyleLbl="dkBgShp" presStyleIdx="1" presStyleCnt="2"/>
      <dgm:spPr/>
    </dgm:pt>
  </dgm:ptLst>
  <dgm:cxnLst>
    <dgm:cxn modelId="{A2F5763B-5EA5-4619-87F1-DE6D1FE811D6}" type="presOf" srcId="{16CBCB6A-6149-4E78-8925-2882C77EF60C}" destId="{9C89EE78-5DE0-4E99-8732-83DDC0CB4A1E}" srcOrd="0" destOrd="0" presId="urn:microsoft.com/office/officeart/2005/8/layout/hList3"/>
    <dgm:cxn modelId="{5F01E156-00AE-408B-BC65-6FD2A55872BF}" type="presOf" srcId="{927EDD08-0249-48CB-95BC-06D2D5BDFD8E}" destId="{0B13C063-0993-4673-861F-2F88D8A7C514}" srcOrd="0" destOrd="0" presId="urn:microsoft.com/office/officeart/2005/8/layout/hList3"/>
    <dgm:cxn modelId="{A72BE072-88F4-4585-AAD0-9D8524416CF1}" srcId="{16CBCB6A-6149-4E78-8925-2882C77EF60C}" destId="{62022E9A-E0DE-4C92-845D-405EF6AB5BB6}" srcOrd="1" destOrd="0" parTransId="{A78B7982-D853-4B6C-A0B7-F6B5B6955B16}" sibTransId="{E219A153-B569-4AA4-AB86-2713EFDA0195}"/>
    <dgm:cxn modelId="{167CAEE7-F90A-4740-9782-7A2CA678A620}" srcId="{16CBCB6A-6149-4E78-8925-2882C77EF60C}" destId="{927EDD08-0249-48CB-95BC-06D2D5BDFD8E}" srcOrd="0" destOrd="0" parTransId="{3F7A3A83-B316-4F40-9578-E65FAFC95066}" sibTransId="{A9FD8D61-A8C3-4356-A309-A93B46D8825F}"/>
    <dgm:cxn modelId="{C8032178-2318-4826-8050-CCC0F0DE6D16}" srcId="{322327BD-0432-458E-9A40-5B79C7E388F7}" destId="{16CBCB6A-6149-4E78-8925-2882C77EF60C}" srcOrd="0" destOrd="0" parTransId="{D8DD018B-C7D3-448D-B830-62F861DD55E2}" sibTransId="{B8E6C08D-F1B0-451B-9621-44EDAC7347E7}"/>
    <dgm:cxn modelId="{496A2720-AD29-480C-982E-E68972FB00B8}" srcId="{16CBCB6A-6149-4E78-8925-2882C77EF60C}" destId="{AC021927-FF97-4BC0-9419-820CDBC45DF2}" srcOrd="2" destOrd="0" parTransId="{376DBACB-7F54-4442-B6BF-CDD19E24F38C}" sibTransId="{B8614264-F709-40DB-A114-079EE7C61F39}"/>
    <dgm:cxn modelId="{96ACD244-AB69-457C-88B9-0DB39D6E4B14}" type="presOf" srcId="{AC021927-FF97-4BC0-9419-820CDBC45DF2}" destId="{8CAC0DA5-3DD1-4512-90F2-E6707F4C9E2F}" srcOrd="0" destOrd="0" presId="urn:microsoft.com/office/officeart/2005/8/layout/hList3"/>
    <dgm:cxn modelId="{F89692D1-78D7-46E3-9D0B-31EE811D93C1}" type="presOf" srcId="{322327BD-0432-458E-9A40-5B79C7E388F7}" destId="{78B42ADE-BCE2-4BB0-B6FA-ADF5F45D96D1}" srcOrd="0" destOrd="0" presId="urn:microsoft.com/office/officeart/2005/8/layout/hList3"/>
    <dgm:cxn modelId="{CBBB7FFB-8750-4B4D-9D62-EC428C2FF74E}" type="presOf" srcId="{62022E9A-E0DE-4C92-845D-405EF6AB5BB6}" destId="{B4131D49-53DE-404C-AD0C-3D86DC6050EE}" srcOrd="0" destOrd="0" presId="urn:microsoft.com/office/officeart/2005/8/layout/hList3"/>
    <dgm:cxn modelId="{85956EED-AAC5-4A51-AD16-1F77478AE2CE}" type="presParOf" srcId="{78B42ADE-BCE2-4BB0-B6FA-ADF5F45D96D1}" destId="{9C89EE78-5DE0-4E99-8732-83DDC0CB4A1E}" srcOrd="0" destOrd="0" presId="urn:microsoft.com/office/officeart/2005/8/layout/hList3"/>
    <dgm:cxn modelId="{08BDA98C-522B-486F-839B-F60C23E78522}" type="presParOf" srcId="{78B42ADE-BCE2-4BB0-B6FA-ADF5F45D96D1}" destId="{16A23424-5FB3-4A64-B159-43A9BCF2E2BA}" srcOrd="1" destOrd="0" presId="urn:microsoft.com/office/officeart/2005/8/layout/hList3"/>
    <dgm:cxn modelId="{5FB19A67-FA07-484E-98D6-580EE4D1EC22}" type="presParOf" srcId="{16A23424-5FB3-4A64-B159-43A9BCF2E2BA}" destId="{0B13C063-0993-4673-861F-2F88D8A7C514}" srcOrd="0" destOrd="0" presId="urn:microsoft.com/office/officeart/2005/8/layout/hList3"/>
    <dgm:cxn modelId="{8BC1A2BA-BB1A-476A-ACD7-89AC94892056}" type="presParOf" srcId="{16A23424-5FB3-4A64-B159-43A9BCF2E2BA}" destId="{B4131D49-53DE-404C-AD0C-3D86DC6050EE}" srcOrd="1" destOrd="0" presId="urn:microsoft.com/office/officeart/2005/8/layout/hList3"/>
    <dgm:cxn modelId="{6CFA2870-7243-41F1-8F2E-385A0FEC30DE}" type="presParOf" srcId="{16A23424-5FB3-4A64-B159-43A9BCF2E2BA}" destId="{8CAC0DA5-3DD1-4512-90F2-E6707F4C9E2F}" srcOrd="2" destOrd="0" presId="urn:microsoft.com/office/officeart/2005/8/layout/hList3"/>
    <dgm:cxn modelId="{01D931B4-217D-4F1E-B8E9-17C0E77668B1}" type="presParOf" srcId="{78B42ADE-BCE2-4BB0-B6FA-ADF5F45D96D1}" destId="{7242F77E-A099-4305-96D4-CD56B9CE48C9}" srcOrd="2" destOrd="0" presId="urn:microsoft.com/office/officeart/2005/8/layout/hList3"/>
  </dgm:cxnLst>
  <dgm:bg/>
  <dgm:whole>
    <a:ln w="38100"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EB6C1-A886-4625-944C-7DC03ACCF372}" type="doc">
      <dgm:prSet loTypeId="urn:microsoft.com/office/officeart/2005/8/layout/h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8F10CE9-CA0B-47F2-AA6C-24BC6DCFD7EC}">
      <dgm:prSet phldrT="[Текст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ru-RU" sz="3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Дистанционное	обучение</a:t>
          </a:r>
          <a:endParaRPr lang="ru-RU" sz="3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743C18B-C7F0-4147-B6B0-75B967D7DA7A}" type="parTrans" cxnId="{942A53D6-CD0A-45E3-A6DF-2528FA2AC02D}">
      <dgm:prSet/>
      <dgm:spPr/>
      <dgm:t>
        <a:bodyPr/>
        <a:lstStyle/>
        <a:p>
          <a:endParaRPr lang="ru-RU"/>
        </a:p>
      </dgm:t>
    </dgm:pt>
    <dgm:pt modelId="{6C4641D7-9025-445D-A7D6-088B9DA6B578}" type="sibTrans" cxnId="{942A53D6-CD0A-45E3-A6DF-2528FA2AC02D}">
      <dgm:prSet/>
      <dgm:spPr/>
      <dgm:t>
        <a:bodyPr/>
        <a:lstStyle/>
        <a:p>
          <a:endParaRPr lang="ru-RU"/>
        </a:p>
      </dgm:t>
    </dgm:pt>
    <dgm:pt modelId="{A4881CC9-E086-49AC-92BF-BD6B7183AD1A}">
      <dgm:prSet custT="1"/>
      <dgm:spPr>
        <a:ln w="381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	организации	процесса обучения, основанный на использовании современных информационных и телекоммуникационных технологий, позволяющих осуществлять обучение на расстоянии без непосредственного контакта между педагогами, воспитателями и воспитанниками.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9A1A4-BAEF-4F43-BF9E-2218C6AC80F8}" type="parTrans" cxnId="{426EBE57-A678-46A5-B96A-4115D409B816}">
      <dgm:prSet/>
      <dgm:spPr/>
      <dgm:t>
        <a:bodyPr/>
        <a:lstStyle/>
        <a:p>
          <a:endParaRPr lang="ru-RU"/>
        </a:p>
      </dgm:t>
    </dgm:pt>
    <dgm:pt modelId="{7C07D0FA-9433-4755-963A-2D23C7276955}" type="sibTrans" cxnId="{426EBE57-A678-46A5-B96A-4115D409B816}">
      <dgm:prSet/>
      <dgm:spPr/>
      <dgm:t>
        <a:bodyPr/>
        <a:lstStyle/>
        <a:p>
          <a:endParaRPr lang="ru-RU"/>
        </a:p>
      </dgm:t>
    </dgm:pt>
    <dgm:pt modelId="{403A6A1A-11C7-4701-A20D-C9EF14C98BDA}" type="pres">
      <dgm:prSet presAssocID="{211EB6C1-A886-4625-944C-7DC03ACCF3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120EB-7E46-44F9-98AB-E29A49C93D02}" type="pres">
      <dgm:prSet presAssocID="{38F10CE9-CA0B-47F2-AA6C-24BC6DCFD7EC}" presName="roof" presStyleLbl="dkBgShp" presStyleIdx="0" presStyleCnt="2"/>
      <dgm:spPr/>
      <dgm:t>
        <a:bodyPr/>
        <a:lstStyle/>
        <a:p>
          <a:endParaRPr lang="ru-RU"/>
        </a:p>
      </dgm:t>
    </dgm:pt>
    <dgm:pt modelId="{1AFBF33E-8D0B-47A1-8CBF-1BD8B3C01AF2}" type="pres">
      <dgm:prSet presAssocID="{38F10CE9-CA0B-47F2-AA6C-24BC6DCFD7EC}" presName="pillars" presStyleCnt="0"/>
      <dgm:spPr/>
    </dgm:pt>
    <dgm:pt modelId="{CB5919E4-92D9-4F05-A559-E0D73352CB13}" type="pres">
      <dgm:prSet presAssocID="{38F10CE9-CA0B-47F2-AA6C-24BC6DCFD7EC}" presName="pillar1" presStyleLbl="node1" presStyleIdx="0" presStyleCnt="1" custLinFactNeighborX="1754" custLinFactNeighborY="-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AA1F-376B-4499-A01D-6ACD41EAF5ED}" type="pres">
      <dgm:prSet presAssocID="{38F10CE9-CA0B-47F2-AA6C-24BC6DCFD7EC}" presName="base" presStyleLbl="dkBgShp" presStyleIdx="1" presStyleCnt="2"/>
      <dgm:spPr/>
    </dgm:pt>
  </dgm:ptLst>
  <dgm:cxnLst>
    <dgm:cxn modelId="{6C1568DB-FAD8-46BC-873A-FA780F901E55}" type="presOf" srcId="{A4881CC9-E086-49AC-92BF-BD6B7183AD1A}" destId="{CB5919E4-92D9-4F05-A559-E0D73352CB13}" srcOrd="0" destOrd="0" presId="urn:microsoft.com/office/officeart/2005/8/layout/hList3"/>
    <dgm:cxn modelId="{426EBE57-A678-46A5-B96A-4115D409B816}" srcId="{38F10CE9-CA0B-47F2-AA6C-24BC6DCFD7EC}" destId="{A4881CC9-E086-49AC-92BF-BD6B7183AD1A}" srcOrd="0" destOrd="0" parTransId="{1FF9A1A4-BAEF-4F43-BF9E-2218C6AC80F8}" sibTransId="{7C07D0FA-9433-4755-963A-2D23C7276955}"/>
    <dgm:cxn modelId="{0B524C7A-8501-4DF9-8B44-1380D5343DEF}" type="presOf" srcId="{38F10CE9-CA0B-47F2-AA6C-24BC6DCFD7EC}" destId="{C2D120EB-7E46-44F9-98AB-E29A49C93D02}" srcOrd="0" destOrd="0" presId="urn:microsoft.com/office/officeart/2005/8/layout/hList3"/>
    <dgm:cxn modelId="{942A53D6-CD0A-45E3-A6DF-2528FA2AC02D}" srcId="{211EB6C1-A886-4625-944C-7DC03ACCF372}" destId="{38F10CE9-CA0B-47F2-AA6C-24BC6DCFD7EC}" srcOrd="0" destOrd="0" parTransId="{E743C18B-C7F0-4147-B6B0-75B967D7DA7A}" sibTransId="{6C4641D7-9025-445D-A7D6-088B9DA6B578}"/>
    <dgm:cxn modelId="{6DB9160C-64CF-456C-8077-25CFF0E1DA9A}" type="presOf" srcId="{211EB6C1-A886-4625-944C-7DC03ACCF372}" destId="{403A6A1A-11C7-4701-A20D-C9EF14C98BDA}" srcOrd="0" destOrd="0" presId="urn:microsoft.com/office/officeart/2005/8/layout/hList3"/>
    <dgm:cxn modelId="{65D4F2CD-9924-4A0F-A6DD-831C20205E2E}" type="presParOf" srcId="{403A6A1A-11C7-4701-A20D-C9EF14C98BDA}" destId="{C2D120EB-7E46-44F9-98AB-E29A49C93D02}" srcOrd="0" destOrd="0" presId="urn:microsoft.com/office/officeart/2005/8/layout/hList3"/>
    <dgm:cxn modelId="{F35EEF20-7EDD-4FF9-87BC-22547E805798}" type="presParOf" srcId="{403A6A1A-11C7-4701-A20D-C9EF14C98BDA}" destId="{1AFBF33E-8D0B-47A1-8CBF-1BD8B3C01AF2}" srcOrd="1" destOrd="0" presId="urn:microsoft.com/office/officeart/2005/8/layout/hList3"/>
    <dgm:cxn modelId="{91FA91C6-23F7-4B0D-BAE9-57A8AFE301E7}" type="presParOf" srcId="{1AFBF33E-8D0B-47A1-8CBF-1BD8B3C01AF2}" destId="{CB5919E4-92D9-4F05-A559-E0D73352CB13}" srcOrd="0" destOrd="0" presId="urn:microsoft.com/office/officeart/2005/8/layout/hList3"/>
    <dgm:cxn modelId="{E65099FC-D812-4945-8CF2-2764B139947D}" type="presParOf" srcId="{403A6A1A-11C7-4701-A20D-C9EF14C98BDA}" destId="{E59DAA1F-376B-4499-A01D-6ACD41EAF5ED}" srcOrd="2" destOrd="0" presId="urn:microsoft.com/office/officeart/2005/8/layout/hList3"/>
  </dgm:cxnLst>
  <dgm:bg/>
  <dgm:whole>
    <a:ln w="38100"/>
  </dgm:whole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3DF535-0444-42E7-B27D-3E28B64268A9}" type="doc">
      <dgm:prSet loTypeId="urn:microsoft.com/office/officeart/2005/8/layout/process4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F996855-93BA-47EE-A790-F0032F2042D1}">
      <dgm:prSet phldrT="[Текст]" custT="1"/>
      <dgm:spPr/>
      <dgm:t>
        <a:bodyPr/>
        <a:lstStyle/>
        <a:p>
          <a:r>
            <a: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5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1D102-5092-4B04-AD42-33FB9FA9EEB6}" type="parTrans" cxnId="{24A289DB-D977-40AE-960F-DF19D31530BF}">
      <dgm:prSet/>
      <dgm:spPr/>
      <dgm:t>
        <a:bodyPr/>
        <a:lstStyle/>
        <a:p>
          <a:endParaRPr lang="ru-RU"/>
        </a:p>
      </dgm:t>
    </dgm:pt>
    <dgm:pt modelId="{77AD36D0-6B66-4261-84B4-D020105F5215}" type="sibTrans" cxnId="{24A289DB-D977-40AE-960F-DF19D31530BF}">
      <dgm:prSet/>
      <dgm:spPr/>
      <dgm:t>
        <a:bodyPr/>
        <a:lstStyle/>
        <a:p>
          <a:endParaRPr lang="ru-RU"/>
        </a:p>
      </dgm:t>
    </dgm:pt>
    <dgm:pt modelId="{B21F19F5-CE70-48F8-9911-6853CF9D1BDF}">
      <dgm:prSet/>
      <dgm:spPr/>
      <dgm:t>
        <a:bodyPr/>
        <a:lstStyle/>
        <a:p>
          <a:pPr algn="l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- Создать 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благоприятные условия для развития детей с учетом их возрастных и индивидуальных 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особенностей</a:t>
          </a:r>
        </a:p>
        <a:p>
          <a:pPr algn="ctr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-  Обеспечить 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психолого-педагогическую поддержку семьи и повышение компетентности родителей в вопросах развития и образования детей </a:t>
          </a:r>
        </a:p>
      </dgm:t>
    </dgm:pt>
    <dgm:pt modelId="{E8FD5962-F2B1-4188-8742-7F280A841B44}" type="sibTrans" cxnId="{CFC2E0E3-26B1-46BC-8240-AB1A415B78D8}">
      <dgm:prSet/>
      <dgm:spPr/>
      <dgm:t>
        <a:bodyPr/>
        <a:lstStyle/>
        <a:p>
          <a:endParaRPr lang="ru-RU"/>
        </a:p>
      </dgm:t>
    </dgm:pt>
    <dgm:pt modelId="{F2EF0A9F-CFBD-46BF-B074-963437FF9E67}" type="parTrans" cxnId="{CFC2E0E3-26B1-46BC-8240-AB1A415B78D8}">
      <dgm:prSet/>
      <dgm:spPr/>
      <dgm:t>
        <a:bodyPr/>
        <a:lstStyle/>
        <a:p>
          <a:endParaRPr lang="ru-RU"/>
        </a:p>
      </dgm:t>
    </dgm:pt>
    <dgm:pt modelId="{2B0DC15A-627A-43FE-A585-0F811C1ACAA0}" type="pres">
      <dgm:prSet presAssocID="{B13DF535-0444-42E7-B27D-3E28B64268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761D77-E10A-4811-8C7A-1A52A8B623EE}" type="pres">
      <dgm:prSet presAssocID="{B21F19F5-CE70-48F8-9911-6853CF9D1BDF}" presName="boxAndChildren" presStyleCnt="0"/>
      <dgm:spPr/>
    </dgm:pt>
    <dgm:pt modelId="{0475A771-7976-4E34-8E60-CE3FA1A8ECB7}" type="pres">
      <dgm:prSet presAssocID="{B21F19F5-CE70-48F8-9911-6853CF9D1BDF}" presName="parentTextBox" presStyleLbl="node1" presStyleIdx="0" presStyleCnt="2"/>
      <dgm:spPr/>
      <dgm:t>
        <a:bodyPr/>
        <a:lstStyle/>
        <a:p>
          <a:endParaRPr lang="ru-RU"/>
        </a:p>
      </dgm:t>
    </dgm:pt>
    <dgm:pt modelId="{CD3D72E0-08BC-435D-8B0C-5B3A9D7AB413}" type="pres">
      <dgm:prSet presAssocID="{77AD36D0-6B66-4261-84B4-D020105F5215}" presName="sp" presStyleCnt="0"/>
      <dgm:spPr/>
    </dgm:pt>
    <dgm:pt modelId="{67490355-F898-43A3-B19C-BA67B6558B06}" type="pres">
      <dgm:prSet presAssocID="{9F996855-93BA-47EE-A790-F0032F2042D1}" presName="arrowAndChildren" presStyleCnt="0"/>
      <dgm:spPr/>
    </dgm:pt>
    <dgm:pt modelId="{E2978E92-81F7-43C2-BE7B-C9F115F9755B}" type="pres">
      <dgm:prSet presAssocID="{9F996855-93BA-47EE-A790-F0032F2042D1}" presName="parentTextArrow" presStyleLbl="node1" presStyleIdx="1" presStyleCnt="2" custScaleY="31062" custLinFactNeighborY="3322"/>
      <dgm:spPr/>
      <dgm:t>
        <a:bodyPr/>
        <a:lstStyle/>
        <a:p>
          <a:endParaRPr lang="ru-RU"/>
        </a:p>
      </dgm:t>
    </dgm:pt>
  </dgm:ptLst>
  <dgm:cxnLst>
    <dgm:cxn modelId="{CFC2E0E3-26B1-46BC-8240-AB1A415B78D8}" srcId="{B13DF535-0444-42E7-B27D-3E28B64268A9}" destId="{B21F19F5-CE70-48F8-9911-6853CF9D1BDF}" srcOrd="1" destOrd="0" parTransId="{F2EF0A9F-CFBD-46BF-B074-963437FF9E67}" sibTransId="{E8FD5962-F2B1-4188-8742-7F280A841B44}"/>
    <dgm:cxn modelId="{24A289DB-D977-40AE-960F-DF19D31530BF}" srcId="{B13DF535-0444-42E7-B27D-3E28B64268A9}" destId="{9F996855-93BA-47EE-A790-F0032F2042D1}" srcOrd="0" destOrd="0" parTransId="{B341D102-5092-4B04-AD42-33FB9FA9EEB6}" sibTransId="{77AD36D0-6B66-4261-84B4-D020105F5215}"/>
    <dgm:cxn modelId="{A8E23CFF-BF0B-4CA8-A6DD-ABAC4AE4FAFB}" type="presOf" srcId="{9F996855-93BA-47EE-A790-F0032F2042D1}" destId="{E2978E92-81F7-43C2-BE7B-C9F115F9755B}" srcOrd="0" destOrd="0" presId="urn:microsoft.com/office/officeart/2005/8/layout/process4"/>
    <dgm:cxn modelId="{97D46505-F361-457B-BEB4-FC4D951499FA}" type="presOf" srcId="{B21F19F5-CE70-48F8-9911-6853CF9D1BDF}" destId="{0475A771-7976-4E34-8E60-CE3FA1A8ECB7}" srcOrd="0" destOrd="0" presId="urn:microsoft.com/office/officeart/2005/8/layout/process4"/>
    <dgm:cxn modelId="{8EEE1A55-058A-4B59-8247-4A9E4CC6A25E}" type="presOf" srcId="{B13DF535-0444-42E7-B27D-3E28B64268A9}" destId="{2B0DC15A-627A-43FE-A585-0F811C1ACAA0}" srcOrd="0" destOrd="0" presId="urn:microsoft.com/office/officeart/2005/8/layout/process4"/>
    <dgm:cxn modelId="{6D116BFD-1F99-4048-A0A0-2687CC882B3A}" type="presParOf" srcId="{2B0DC15A-627A-43FE-A585-0F811C1ACAA0}" destId="{19761D77-E10A-4811-8C7A-1A52A8B623EE}" srcOrd="0" destOrd="0" presId="urn:microsoft.com/office/officeart/2005/8/layout/process4"/>
    <dgm:cxn modelId="{554D026D-479D-4602-929E-4917970A879F}" type="presParOf" srcId="{19761D77-E10A-4811-8C7A-1A52A8B623EE}" destId="{0475A771-7976-4E34-8E60-CE3FA1A8ECB7}" srcOrd="0" destOrd="0" presId="urn:microsoft.com/office/officeart/2005/8/layout/process4"/>
    <dgm:cxn modelId="{B77E745A-84EB-4341-87AC-E6BA063013D0}" type="presParOf" srcId="{2B0DC15A-627A-43FE-A585-0F811C1ACAA0}" destId="{CD3D72E0-08BC-435D-8B0C-5B3A9D7AB413}" srcOrd="1" destOrd="0" presId="urn:microsoft.com/office/officeart/2005/8/layout/process4"/>
    <dgm:cxn modelId="{1B93ADF9-5EA8-4D75-8ED3-6E62785CC0E3}" type="presParOf" srcId="{2B0DC15A-627A-43FE-A585-0F811C1ACAA0}" destId="{67490355-F898-43A3-B19C-BA67B6558B06}" srcOrd="2" destOrd="0" presId="urn:microsoft.com/office/officeart/2005/8/layout/process4"/>
    <dgm:cxn modelId="{CB6B63C3-00EE-4766-AEF3-90D70CFEE046}" type="presParOf" srcId="{67490355-F898-43A3-B19C-BA67B6558B06}" destId="{E2978E92-81F7-43C2-BE7B-C9F115F9755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A32E7A-4C3C-41B3-A18D-E0C22DA4174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1D3DB4-DB45-4F00-9786-80F7571DC872}">
      <dgm:prSet phldrT="[Текст]" custT="1"/>
      <dgm:spPr/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Деятельность педагога в системе дистанционного обучения</a:t>
          </a:r>
          <a:endParaRPr lang="ru-RU" sz="2000" dirty="0"/>
        </a:p>
      </dgm:t>
    </dgm:pt>
    <dgm:pt modelId="{F388D99C-2B4E-4E4E-A7DE-73620EF7CE3B}" type="parTrans" cxnId="{697C6CB6-70D1-489B-9F4D-E4CD1A2F9F86}">
      <dgm:prSet/>
      <dgm:spPr/>
      <dgm:t>
        <a:bodyPr/>
        <a:lstStyle/>
        <a:p>
          <a:endParaRPr lang="ru-RU"/>
        </a:p>
      </dgm:t>
    </dgm:pt>
    <dgm:pt modelId="{351F4E0D-7785-4E68-9EF5-C71E75F3CE18}" type="sibTrans" cxnId="{697C6CB6-70D1-489B-9F4D-E4CD1A2F9F86}">
      <dgm:prSet/>
      <dgm:spPr/>
      <dgm:t>
        <a:bodyPr/>
        <a:lstStyle/>
        <a:p>
          <a:endParaRPr lang="ru-RU"/>
        </a:p>
      </dgm:t>
    </dgm:pt>
    <dgm:pt modelId="{2B3CA982-23B1-4B7C-8683-1D775E49D582}">
      <dgm:prSet phldrT="[Текст]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Педагог несет ответственность за качество обучения, поэтому ему необходимо быть хорошо подготовленным методически и содержательно к образовательному процессу, уметь работать с программным обеспечением, сервисами сети Интернет, также он должен владеть дистанционными методиками и знанием особенностей построения образовательного процесса в виртуальной среде.</a:t>
          </a:r>
          <a:endParaRPr lang="ru-RU" b="1" dirty="0"/>
        </a:p>
      </dgm:t>
    </dgm:pt>
    <dgm:pt modelId="{2C0DC153-0590-4A91-8D0F-CBC6B8A439C8}" type="parTrans" cxnId="{6AA169A0-DE38-4A12-A5CE-956829A42ED7}">
      <dgm:prSet/>
      <dgm:spPr/>
      <dgm:t>
        <a:bodyPr/>
        <a:lstStyle/>
        <a:p>
          <a:endParaRPr lang="ru-RU"/>
        </a:p>
      </dgm:t>
    </dgm:pt>
    <dgm:pt modelId="{443B77EB-7243-4AE0-97A9-6A1B70578E16}" type="sibTrans" cxnId="{6AA169A0-DE38-4A12-A5CE-956829A42ED7}">
      <dgm:prSet/>
      <dgm:spPr/>
      <dgm:t>
        <a:bodyPr/>
        <a:lstStyle/>
        <a:p>
          <a:endParaRPr lang="ru-RU"/>
        </a:p>
      </dgm:t>
    </dgm:pt>
    <dgm:pt modelId="{6A981302-759A-43C7-B649-13B56C9DB33C}">
      <dgm:prSet phldrT="[Текст]"/>
      <dgm:spPr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endParaRPr lang="ru-RU" b="1" dirty="0"/>
        </a:p>
      </dgm:t>
    </dgm:pt>
    <dgm:pt modelId="{37830E6F-3A13-44B8-AF79-68307AB59EFA}" type="parTrans" cxnId="{06CC4979-7C55-47CC-B89B-4FD139DCB572}">
      <dgm:prSet/>
      <dgm:spPr/>
      <dgm:t>
        <a:bodyPr/>
        <a:lstStyle/>
        <a:p>
          <a:endParaRPr lang="ru-RU"/>
        </a:p>
      </dgm:t>
    </dgm:pt>
    <dgm:pt modelId="{B8EA33FA-C11A-47E4-91A5-D3D3510042A7}" type="sibTrans" cxnId="{06CC4979-7C55-47CC-B89B-4FD139DCB572}">
      <dgm:prSet/>
      <dgm:spPr/>
      <dgm:t>
        <a:bodyPr/>
        <a:lstStyle/>
        <a:p>
          <a:endParaRPr lang="ru-RU"/>
        </a:p>
      </dgm:t>
    </dgm:pt>
    <dgm:pt modelId="{51381AA0-6304-451D-BE37-D4749B475235}" type="pres">
      <dgm:prSet presAssocID="{DEA32E7A-4C3C-41B3-A18D-E0C22DA4174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9E16EE-CA82-4CAC-A8C1-602FB37621D0}" type="pres">
      <dgm:prSet presAssocID="{E71D3DB4-DB45-4F00-9786-80F7571DC872}" presName="linNode" presStyleCnt="0"/>
      <dgm:spPr/>
    </dgm:pt>
    <dgm:pt modelId="{746BCDF8-594D-4B7B-90E8-8E35EA6009B9}" type="pres">
      <dgm:prSet presAssocID="{E71D3DB4-DB45-4F00-9786-80F7571DC872}" presName="parentShp" presStyleLbl="node1" presStyleIdx="0" presStyleCnt="1" custScaleX="62541" custScaleY="82353" custLinFactNeighborX="-2742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B9EC0-FBAE-4CA5-9FFE-BE29D0C70B38}" type="pres">
      <dgm:prSet presAssocID="{E71D3DB4-DB45-4F00-9786-80F7571DC872}" presName="childShp" presStyleLbl="bgAccFollowNode1" presStyleIdx="0" presStyleCnt="1" custScaleX="129081" custScaleY="100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8228C-5F2A-42ED-A43C-1CD8FB195AAD}" type="presOf" srcId="{2B3CA982-23B1-4B7C-8683-1D775E49D582}" destId="{2F6B9EC0-FBAE-4CA5-9FFE-BE29D0C70B38}" srcOrd="0" destOrd="1" presId="urn:microsoft.com/office/officeart/2005/8/layout/vList6"/>
    <dgm:cxn modelId="{44DEA278-4024-4833-826E-ACBEB33050D9}" type="presOf" srcId="{DEA32E7A-4C3C-41B3-A18D-E0C22DA41745}" destId="{51381AA0-6304-451D-BE37-D4749B475235}" srcOrd="0" destOrd="0" presId="urn:microsoft.com/office/officeart/2005/8/layout/vList6"/>
    <dgm:cxn modelId="{6AA169A0-DE38-4A12-A5CE-956829A42ED7}" srcId="{E71D3DB4-DB45-4F00-9786-80F7571DC872}" destId="{2B3CA982-23B1-4B7C-8683-1D775E49D582}" srcOrd="1" destOrd="0" parTransId="{2C0DC153-0590-4A91-8D0F-CBC6B8A439C8}" sibTransId="{443B77EB-7243-4AE0-97A9-6A1B70578E16}"/>
    <dgm:cxn modelId="{37CD4CCB-7041-4EB8-B633-C92BFF2F201E}" type="presOf" srcId="{E71D3DB4-DB45-4F00-9786-80F7571DC872}" destId="{746BCDF8-594D-4B7B-90E8-8E35EA6009B9}" srcOrd="0" destOrd="0" presId="urn:microsoft.com/office/officeart/2005/8/layout/vList6"/>
    <dgm:cxn modelId="{06CC4979-7C55-47CC-B89B-4FD139DCB572}" srcId="{E71D3DB4-DB45-4F00-9786-80F7571DC872}" destId="{6A981302-759A-43C7-B649-13B56C9DB33C}" srcOrd="0" destOrd="0" parTransId="{37830E6F-3A13-44B8-AF79-68307AB59EFA}" sibTransId="{B8EA33FA-C11A-47E4-91A5-D3D3510042A7}"/>
    <dgm:cxn modelId="{BC3BC2C6-8068-46FB-B812-A3B07AF8A6B2}" type="presOf" srcId="{6A981302-759A-43C7-B649-13B56C9DB33C}" destId="{2F6B9EC0-FBAE-4CA5-9FFE-BE29D0C70B38}" srcOrd="0" destOrd="0" presId="urn:microsoft.com/office/officeart/2005/8/layout/vList6"/>
    <dgm:cxn modelId="{697C6CB6-70D1-489B-9F4D-E4CD1A2F9F86}" srcId="{DEA32E7A-4C3C-41B3-A18D-E0C22DA41745}" destId="{E71D3DB4-DB45-4F00-9786-80F7571DC872}" srcOrd="0" destOrd="0" parTransId="{F388D99C-2B4E-4E4E-A7DE-73620EF7CE3B}" sibTransId="{351F4E0D-7785-4E68-9EF5-C71E75F3CE18}"/>
    <dgm:cxn modelId="{999DEA2E-A6DB-4289-BAEC-C2E343CC3965}" type="presParOf" srcId="{51381AA0-6304-451D-BE37-D4749B475235}" destId="{039E16EE-CA82-4CAC-A8C1-602FB37621D0}" srcOrd="0" destOrd="0" presId="urn:microsoft.com/office/officeart/2005/8/layout/vList6"/>
    <dgm:cxn modelId="{179C36E3-07E9-4E06-9446-C79FB4C65834}" type="presParOf" srcId="{039E16EE-CA82-4CAC-A8C1-602FB37621D0}" destId="{746BCDF8-594D-4B7B-90E8-8E35EA6009B9}" srcOrd="0" destOrd="0" presId="urn:microsoft.com/office/officeart/2005/8/layout/vList6"/>
    <dgm:cxn modelId="{0FB7A65B-8E13-47FD-BC47-BDD909DA33E2}" type="presParOf" srcId="{039E16EE-CA82-4CAC-A8C1-602FB37621D0}" destId="{2F6B9EC0-FBAE-4CA5-9FFE-BE29D0C70B38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F1079E-A1C2-45E6-8257-57241E638CD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93FCA-485D-4C70-9574-B867FB199B55}">
      <dgm:prSet phldrT="[Текст]" custT="1"/>
      <dgm:spPr>
        <a:solidFill>
          <a:srgbClr val="7CCFF0"/>
        </a:solidFill>
      </dgm:spPr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Условия проведения дистанционного обучения могут отличаться по режиму взаимодействия педагога и обучающегося.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88458A-69FC-4C0D-9332-3D4F7567E8A8}" type="parTrans" cxnId="{1779FFBE-B580-4FA6-B5D0-FA6E3D590304}">
      <dgm:prSet/>
      <dgm:spPr/>
      <dgm:t>
        <a:bodyPr/>
        <a:lstStyle/>
        <a:p>
          <a:endParaRPr lang="ru-RU"/>
        </a:p>
      </dgm:t>
    </dgm:pt>
    <dgm:pt modelId="{BDD1BD99-A4A8-49E1-8193-7533B6E1A38E}" type="sibTrans" cxnId="{1779FFBE-B580-4FA6-B5D0-FA6E3D590304}">
      <dgm:prSet/>
      <dgm:spPr/>
      <dgm:t>
        <a:bodyPr/>
        <a:lstStyle/>
        <a:p>
          <a:endParaRPr lang="ru-RU"/>
        </a:p>
      </dgm:t>
    </dgm:pt>
    <dgm:pt modelId="{0F0EE2B1-13AF-4231-9BF9-16A4ACB96857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Offline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 -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местонахождение и время не является существенным, так как все взаимодействие организовывается в отложенном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режиме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303FC-861B-4848-B0EF-AA2FE872AAA5}" type="parTrans" cxnId="{222B94BF-585B-4D2B-AF0B-192C4F620840}">
      <dgm:prSet/>
      <dgm:spPr/>
      <dgm:t>
        <a:bodyPr/>
        <a:lstStyle/>
        <a:p>
          <a:endParaRPr lang="ru-RU"/>
        </a:p>
      </dgm:t>
    </dgm:pt>
    <dgm:pt modelId="{3D6AA85E-95FD-4726-81B3-DB735D83C08E}" type="sibTrans" cxnId="{222B94BF-585B-4D2B-AF0B-192C4F620840}">
      <dgm:prSet/>
      <dgm:spPr/>
      <dgm:t>
        <a:bodyPr/>
        <a:lstStyle/>
        <a:p>
          <a:endParaRPr lang="ru-RU"/>
        </a:p>
      </dgm:t>
    </dgm:pt>
    <dgm:pt modelId="{F138BEB8-C3F6-4BBE-AF60-4F4BEC9902D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Online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обучающийся с родителем (законным представителем) и педагог находится у автоматизированного рабочего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B2D87-E9A7-4F0A-960B-7C62D3D03B23}" type="parTrans" cxnId="{8BD7F529-14A1-4DA3-B795-DF4F530AB4EE}">
      <dgm:prSet/>
      <dgm:spPr/>
      <dgm:t>
        <a:bodyPr/>
        <a:lstStyle/>
        <a:p>
          <a:endParaRPr lang="ru-RU"/>
        </a:p>
      </dgm:t>
    </dgm:pt>
    <dgm:pt modelId="{178AA67A-87B6-489F-9D35-1A63D15DF04C}" type="sibTrans" cxnId="{8BD7F529-14A1-4DA3-B795-DF4F530AB4EE}">
      <dgm:prSet/>
      <dgm:spPr/>
      <dgm:t>
        <a:bodyPr/>
        <a:lstStyle/>
        <a:p>
          <a:endParaRPr lang="ru-RU"/>
        </a:p>
      </dgm:t>
    </dgm:pt>
    <dgm:pt modelId="{4664BB4D-5EC0-4AE9-A83F-40C27DBA13E8}">
      <dgm:prSet phldrT="[Текст]"/>
      <dgm:spPr/>
      <dgm:t>
        <a:bodyPr/>
        <a:lstStyle/>
        <a:p>
          <a:endParaRPr lang="ru-RU" dirty="0"/>
        </a:p>
      </dgm:t>
    </dgm:pt>
    <dgm:pt modelId="{4A66CACF-6BD9-4A49-994E-892C47513616}" type="sibTrans" cxnId="{8E8FEDBC-3E1D-429B-AF8C-16D2EFB28D5B}">
      <dgm:prSet/>
      <dgm:spPr/>
      <dgm:t>
        <a:bodyPr/>
        <a:lstStyle/>
        <a:p>
          <a:endParaRPr lang="ru-RU"/>
        </a:p>
      </dgm:t>
    </dgm:pt>
    <dgm:pt modelId="{CCE0E62C-98CA-400F-973F-72531712DD3D}" type="parTrans" cxnId="{8E8FEDBC-3E1D-429B-AF8C-16D2EFB28D5B}">
      <dgm:prSet/>
      <dgm:spPr/>
      <dgm:t>
        <a:bodyPr/>
        <a:lstStyle/>
        <a:p>
          <a:endParaRPr lang="ru-RU"/>
        </a:p>
      </dgm:t>
    </dgm:pt>
    <dgm:pt modelId="{D9D517EB-AE55-4734-B191-DE8C667774F7}" type="pres">
      <dgm:prSet presAssocID="{39F1079E-A1C2-45E6-8257-57241E638C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C1BDD-1D36-46A0-9F2F-B077E5166058}" type="pres">
      <dgm:prSet presAssocID="{4FD93FCA-485D-4C70-9574-B867FB199B55}" presName="roof" presStyleLbl="dkBgShp" presStyleIdx="0" presStyleCnt="2"/>
      <dgm:spPr/>
      <dgm:t>
        <a:bodyPr/>
        <a:lstStyle/>
        <a:p>
          <a:endParaRPr lang="ru-RU"/>
        </a:p>
      </dgm:t>
    </dgm:pt>
    <dgm:pt modelId="{B5E218CD-7602-4960-B14F-A60E08640D0D}" type="pres">
      <dgm:prSet presAssocID="{4FD93FCA-485D-4C70-9574-B867FB199B55}" presName="pillars" presStyleCnt="0"/>
      <dgm:spPr/>
    </dgm:pt>
    <dgm:pt modelId="{897905DC-4797-4019-8235-766E595CCCFB}" type="pres">
      <dgm:prSet presAssocID="{4FD93FCA-485D-4C70-9574-B867FB199B5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DF05C-3AFA-45A9-9C96-22513F2133B0}" type="pres">
      <dgm:prSet presAssocID="{F138BEB8-C3F6-4BBE-AF60-4F4BEC9902D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49239-0E72-48A4-8BBA-A9BA7FEAF23D}" type="pres">
      <dgm:prSet presAssocID="{4FD93FCA-485D-4C70-9574-B867FB199B55}" presName="base" presStyleLbl="dkBgShp" presStyleIdx="1" presStyleCnt="2"/>
      <dgm:spPr/>
    </dgm:pt>
  </dgm:ptLst>
  <dgm:cxnLst>
    <dgm:cxn modelId="{8BD7F529-14A1-4DA3-B795-DF4F530AB4EE}" srcId="{4FD93FCA-485D-4C70-9574-B867FB199B55}" destId="{F138BEB8-C3F6-4BBE-AF60-4F4BEC9902D8}" srcOrd="1" destOrd="0" parTransId="{4CDB2D87-E9A7-4F0A-960B-7C62D3D03B23}" sibTransId="{178AA67A-87B6-489F-9D35-1A63D15DF04C}"/>
    <dgm:cxn modelId="{222B94BF-585B-4D2B-AF0B-192C4F620840}" srcId="{4FD93FCA-485D-4C70-9574-B867FB199B55}" destId="{0F0EE2B1-13AF-4231-9BF9-16A4ACB96857}" srcOrd="0" destOrd="0" parTransId="{BFD303FC-861B-4848-B0EF-AA2FE872AAA5}" sibTransId="{3D6AA85E-95FD-4726-81B3-DB735D83C08E}"/>
    <dgm:cxn modelId="{9507749D-9E87-4FA2-8229-502B4DDE8564}" type="presOf" srcId="{39F1079E-A1C2-45E6-8257-57241E638CD5}" destId="{D9D517EB-AE55-4734-B191-DE8C667774F7}" srcOrd="0" destOrd="0" presId="urn:microsoft.com/office/officeart/2005/8/layout/hList3"/>
    <dgm:cxn modelId="{8E8FEDBC-3E1D-429B-AF8C-16D2EFB28D5B}" srcId="{39F1079E-A1C2-45E6-8257-57241E638CD5}" destId="{4664BB4D-5EC0-4AE9-A83F-40C27DBA13E8}" srcOrd="1" destOrd="0" parTransId="{CCE0E62C-98CA-400F-973F-72531712DD3D}" sibTransId="{4A66CACF-6BD9-4A49-994E-892C47513616}"/>
    <dgm:cxn modelId="{AE31F3C7-CD09-4F8D-AD1E-07E503B2C986}" type="presOf" srcId="{F138BEB8-C3F6-4BBE-AF60-4F4BEC9902D8}" destId="{6C3DF05C-3AFA-45A9-9C96-22513F2133B0}" srcOrd="0" destOrd="0" presId="urn:microsoft.com/office/officeart/2005/8/layout/hList3"/>
    <dgm:cxn modelId="{B53E6E29-93EB-4F61-ACED-BF202C369F18}" type="presOf" srcId="{0F0EE2B1-13AF-4231-9BF9-16A4ACB96857}" destId="{897905DC-4797-4019-8235-766E595CCCFB}" srcOrd="0" destOrd="0" presId="urn:microsoft.com/office/officeart/2005/8/layout/hList3"/>
    <dgm:cxn modelId="{1779FFBE-B580-4FA6-B5D0-FA6E3D590304}" srcId="{39F1079E-A1C2-45E6-8257-57241E638CD5}" destId="{4FD93FCA-485D-4C70-9574-B867FB199B55}" srcOrd="0" destOrd="0" parTransId="{5A88458A-69FC-4C0D-9332-3D4F7567E8A8}" sibTransId="{BDD1BD99-A4A8-49E1-8193-7533B6E1A38E}"/>
    <dgm:cxn modelId="{6108B9E1-BFD4-4D96-8D8A-4A9281D4163B}" type="presOf" srcId="{4FD93FCA-485D-4C70-9574-B867FB199B55}" destId="{9E0C1BDD-1D36-46A0-9F2F-B077E5166058}" srcOrd="0" destOrd="0" presId="urn:microsoft.com/office/officeart/2005/8/layout/hList3"/>
    <dgm:cxn modelId="{57FADE2D-7059-4ED0-82BA-53294D9F08FD}" type="presParOf" srcId="{D9D517EB-AE55-4734-B191-DE8C667774F7}" destId="{9E0C1BDD-1D36-46A0-9F2F-B077E5166058}" srcOrd="0" destOrd="0" presId="urn:microsoft.com/office/officeart/2005/8/layout/hList3"/>
    <dgm:cxn modelId="{FBD0C467-2236-4DD2-963C-359B18106863}" type="presParOf" srcId="{D9D517EB-AE55-4734-B191-DE8C667774F7}" destId="{B5E218CD-7602-4960-B14F-A60E08640D0D}" srcOrd="1" destOrd="0" presId="urn:microsoft.com/office/officeart/2005/8/layout/hList3"/>
    <dgm:cxn modelId="{FD28AA48-43F7-4E6E-9EAE-41D999C880DF}" type="presParOf" srcId="{B5E218CD-7602-4960-B14F-A60E08640D0D}" destId="{897905DC-4797-4019-8235-766E595CCCFB}" srcOrd="0" destOrd="0" presId="urn:microsoft.com/office/officeart/2005/8/layout/hList3"/>
    <dgm:cxn modelId="{3C10776E-FDD9-45AF-B807-13F9BB4DB6D4}" type="presParOf" srcId="{B5E218CD-7602-4960-B14F-A60E08640D0D}" destId="{6C3DF05C-3AFA-45A9-9C96-22513F2133B0}" srcOrd="1" destOrd="0" presId="urn:microsoft.com/office/officeart/2005/8/layout/hList3"/>
    <dgm:cxn modelId="{96206795-FE6C-4D82-B7AE-BC2D9952770D}" type="presParOf" srcId="{D9D517EB-AE55-4734-B191-DE8C667774F7}" destId="{F5C49239-0E72-48A4-8BBA-A9BA7FEAF23D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481B5A-83B5-42CC-89A3-EA9FE373FDF5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2DF8D7-C6B4-4437-9A0C-2C1BDE3199CA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к онлайн занятиям</a:t>
          </a:r>
          <a:endParaRPr lang="ru-RU" sz="3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19CD58-39CD-448C-BD0E-5CF62CB42C73}" type="parTrans" cxnId="{2EB99227-F136-42E2-91EF-2BE6D83C90EC}">
      <dgm:prSet/>
      <dgm:spPr/>
      <dgm:t>
        <a:bodyPr/>
        <a:lstStyle/>
        <a:p>
          <a:endParaRPr lang="ru-RU"/>
        </a:p>
      </dgm:t>
    </dgm:pt>
    <dgm:pt modelId="{2A2FD177-4F9D-45F0-8DF1-9E5387685AEC}" type="sibTrans" cxnId="{2EB99227-F136-42E2-91EF-2BE6D83C90EC}">
      <dgm:prSet/>
      <dgm:spPr/>
      <dgm:t>
        <a:bodyPr/>
        <a:lstStyle/>
        <a:p>
          <a:endParaRPr lang="ru-RU"/>
        </a:p>
      </dgm:t>
    </dgm:pt>
    <dgm:pt modelId="{113F8BD3-B1D9-40EE-9D83-98886BC8587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Вводный проспект с рекомендациями (какие материалы нам нужны для занятия, как организовать рабочее место перед компьютером)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A4288-F5CA-42A8-89E8-0F0BFF1F798D}" type="parTrans" cxnId="{BD08B26E-D595-4C72-86C9-9805BCFB8C03}">
      <dgm:prSet/>
      <dgm:spPr/>
      <dgm:t>
        <a:bodyPr/>
        <a:lstStyle/>
        <a:p>
          <a:endParaRPr lang="ru-RU"/>
        </a:p>
      </dgm:t>
    </dgm:pt>
    <dgm:pt modelId="{94BFF4BD-FABD-47A0-89DA-87066928E0BD}" type="sibTrans" cxnId="{BD08B26E-D595-4C72-86C9-9805BCFB8C03}">
      <dgm:prSet/>
      <dgm:spPr/>
      <dgm:t>
        <a:bodyPr/>
        <a:lstStyle/>
        <a:p>
          <a:endParaRPr lang="ru-RU"/>
        </a:p>
      </dgm:t>
    </dgm:pt>
    <dgm:pt modelId="{9D2DE609-282A-46A4-97C6-99E34DB7B3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Информационные письма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0014BA-3780-4F8A-ABE5-C921C5ECCB06}" type="parTrans" cxnId="{23998272-F365-48AF-B5AF-80F2A6553864}">
      <dgm:prSet/>
      <dgm:spPr/>
      <dgm:t>
        <a:bodyPr/>
        <a:lstStyle/>
        <a:p>
          <a:endParaRPr lang="ru-RU"/>
        </a:p>
      </dgm:t>
    </dgm:pt>
    <dgm:pt modelId="{7876B2C0-8B6B-4CDC-B0B5-807F38B0B90D}" type="sibTrans" cxnId="{23998272-F365-48AF-B5AF-80F2A6553864}">
      <dgm:prSet/>
      <dgm:spPr/>
      <dgm:t>
        <a:bodyPr/>
        <a:lstStyle/>
        <a:p>
          <a:endParaRPr lang="ru-RU"/>
        </a:p>
      </dgm:t>
    </dgm:pt>
    <dgm:pt modelId="{3616253D-2A90-4DF1-BD9F-5DD748710C9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Обзорные материалы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F6C04E-4282-4FF1-AF8A-EFA02AE81713}" type="parTrans" cxnId="{8E7122CA-4ED1-4B61-B0AA-1E6F10B4472E}">
      <dgm:prSet/>
      <dgm:spPr/>
      <dgm:t>
        <a:bodyPr/>
        <a:lstStyle/>
        <a:p>
          <a:endParaRPr lang="ru-RU"/>
        </a:p>
      </dgm:t>
    </dgm:pt>
    <dgm:pt modelId="{7F4FD283-1F07-4819-A2B7-BB2BAD5545E9}" type="sibTrans" cxnId="{8E7122CA-4ED1-4B61-B0AA-1E6F10B4472E}">
      <dgm:prSet/>
      <dgm:spPr/>
      <dgm:t>
        <a:bodyPr/>
        <a:lstStyle/>
        <a:p>
          <a:endParaRPr lang="ru-RU"/>
        </a:p>
      </dgm:t>
    </dgm:pt>
    <dgm:pt modelId="{A39F7D7A-B304-4F7A-AFEF-203BAD3DFFC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Краткий обзор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видео-материалов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AEC48-D9B9-4AE6-93E4-6D4A69804F9F}" type="parTrans" cxnId="{AA88CE35-4919-4A0A-9DB5-89F45A4270CF}">
      <dgm:prSet/>
      <dgm:spPr/>
      <dgm:t>
        <a:bodyPr/>
        <a:lstStyle/>
        <a:p>
          <a:endParaRPr lang="ru-RU"/>
        </a:p>
      </dgm:t>
    </dgm:pt>
    <dgm:pt modelId="{CDA3622F-9CBE-49AB-93AC-D1DF36A67AC9}" type="sibTrans" cxnId="{AA88CE35-4919-4A0A-9DB5-89F45A4270CF}">
      <dgm:prSet/>
      <dgm:spPr/>
      <dgm:t>
        <a:bodyPr/>
        <a:lstStyle/>
        <a:p>
          <a:endParaRPr lang="ru-RU"/>
        </a:p>
      </dgm:t>
    </dgm:pt>
    <dgm:pt modelId="{6CF85C3C-8604-435D-9A79-F537ACE182E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Организационные встречи с родителями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B19B9-47F5-4B1A-989A-347A2A4368FB}" type="parTrans" cxnId="{ABF7CFF6-AF49-4799-98D3-FD9F9D4D0A94}">
      <dgm:prSet/>
      <dgm:spPr/>
      <dgm:t>
        <a:bodyPr/>
        <a:lstStyle/>
        <a:p>
          <a:endParaRPr lang="ru-RU"/>
        </a:p>
      </dgm:t>
    </dgm:pt>
    <dgm:pt modelId="{F511C21E-1656-4948-8FEF-514C22DE787D}" type="sibTrans" cxnId="{ABF7CFF6-AF49-4799-98D3-FD9F9D4D0A94}">
      <dgm:prSet/>
      <dgm:spPr/>
      <dgm:t>
        <a:bodyPr/>
        <a:lstStyle/>
        <a:p>
          <a:endParaRPr lang="ru-RU"/>
        </a:p>
      </dgm:t>
    </dgm:pt>
    <dgm:pt modelId="{59F0FA5E-C4A2-412C-B432-BD4C2BED04A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Инструктаж по средствам навигации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Скоролупова</a:t>
          </a:r>
          <a:r>
            <a:rPr lang="ru-RU" sz="1800" dirty="0" smtClean="0"/>
            <a:t>)</a:t>
          </a:r>
          <a:endParaRPr lang="ru-RU" sz="1800" dirty="0"/>
        </a:p>
      </dgm:t>
    </dgm:pt>
    <dgm:pt modelId="{1C98E47A-4113-4855-AEF8-AB3973612C4E}" type="parTrans" cxnId="{2A56B0EE-93DB-489E-8A25-F16F0E85FA86}">
      <dgm:prSet/>
      <dgm:spPr/>
      <dgm:t>
        <a:bodyPr/>
        <a:lstStyle/>
        <a:p>
          <a:endParaRPr lang="ru-RU"/>
        </a:p>
      </dgm:t>
    </dgm:pt>
    <dgm:pt modelId="{21791E82-A0FA-42C1-B0B4-A84F10AB5A7D}" type="sibTrans" cxnId="{2A56B0EE-93DB-489E-8A25-F16F0E85FA86}">
      <dgm:prSet/>
      <dgm:spPr/>
      <dgm:t>
        <a:bodyPr/>
        <a:lstStyle/>
        <a:p>
          <a:endParaRPr lang="ru-RU"/>
        </a:p>
      </dgm:t>
    </dgm:pt>
    <dgm:pt modelId="{95D344E9-8FC4-43D8-8172-0114CDFADD38}" type="pres">
      <dgm:prSet presAssocID="{B6481B5A-83B5-42CC-89A3-EA9FE373FD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FD877-2CEF-4102-8790-7935951EFCB2}" type="pres">
      <dgm:prSet presAssocID="{B92DF8D7-C6B4-4437-9A0C-2C1BDE3199CA}" presName="roof" presStyleLbl="dkBgShp" presStyleIdx="0" presStyleCnt="2"/>
      <dgm:spPr/>
      <dgm:t>
        <a:bodyPr/>
        <a:lstStyle/>
        <a:p>
          <a:endParaRPr lang="ru-RU"/>
        </a:p>
      </dgm:t>
    </dgm:pt>
    <dgm:pt modelId="{439D9CE8-1409-4828-BC22-4C71F69AA7C5}" type="pres">
      <dgm:prSet presAssocID="{B92DF8D7-C6B4-4437-9A0C-2C1BDE3199CA}" presName="pillars" presStyleCnt="0"/>
      <dgm:spPr/>
    </dgm:pt>
    <dgm:pt modelId="{7C573022-6064-43D9-B4FF-E9EEB018376B}" type="pres">
      <dgm:prSet presAssocID="{B92DF8D7-C6B4-4437-9A0C-2C1BDE3199CA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DFA98-22FF-4853-86C9-E2C3A1CCA244}" type="pres">
      <dgm:prSet presAssocID="{9D2DE609-282A-46A4-97C6-99E34DB7B3B3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8B9E4-C9D0-4354-AD4C-030AF5951B62}" type="pres">
      <dgm:prSet presAssocID="{3616253D-2A90-4DF1-BD9F-5DD748710C9F}" presName="pillarX" presStyleLbl="node1" presStyleIdx="2" presStyleCnt="6" custScaleX="74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E4FB-DC29-45B0-8775-634A46CAE31C}" type="pres">
      <dgm:prSet presAssocID="{A39F7D7A-B304-4F7A-AFEF-203BAD3DFFC1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1F530-CC6E-47F1-91B8-726087251958}" type="pres">
      <dgm:prSet presAssocID="{6CF85C3C-8604-435D-9A79-F537ACE182EF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FF527-E8A0-44CC-B529-2F5F61219134}" type="pres">
      <dgm:prSet presAssocID="{59F0FA5E-C4A2-412C-B432-BD4C2BED04AF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E910F-A13C-4B14-8AA5-A952D1D93461}" type="pres">
      <dgm:prSet presAssocID="{B92DF8D7-C6B4-4437-9A0C-2C1BDE3199CA}" presName="base" presStyleLbl="dkBgShp" presStyleIdx="1" presStyleCnt="2"/>
      <dgm:spPr/>
    </dgm:pt>
  </dgm:ptLst>
  <dgm:cxnLst>
    <dgm:cxn modelId="{C761E71E-8237-4B09-9959-966CA0C89CE8}" type="presOf" srcId="{B92DF8D7-C6B4-4437-9A0C-2C1BDE3199CA}" destId="{BF1FD877-2CEF-4102-8790-7935951EFCB2}" srcOrd="0" destOrd="0" presId="urn:microsoft.com/office/officeart/2005/8/layout/hList3"/>
    <dgm:cxn modelId="{BD08B26E-D595-4C72-86C9-9805BCFB8C03}" srcId="{B92DF8D7-C6B4-4437-9A0C-2C1BDE3199CA}" destId="{113F8BD3-B1D9-40EE-9D83-98886BC85873}" srcOrd="0" destOrd="0" parTransId="{A6FA4288-F5CA-42A8-89E8-0F0BFF1F798D}" sibTransId="{94BFF4BD-FABD-47A0-89DA-87066928E0BD}"/>
    <dgm:cxn modelId="{C67D6358-C0E2-4E38-863A-1FFC3C97216D}" type="presOf" srcId="{A39F7D7A-B304-4F7A-AFEF-203BAD3DFFC1}" destId="{A943E4FB-DC29-45B0-8775-634A46CAE31C}" srcOrd="0" destOrd="0" presId="urn:microsoft.com/office/officeart/2005/8/layout/hList3"/>
    <dgm:cxn modelId="{ABF7CFF6-AF49-4799-98D3-FD9F9D4D0A94}" srcId="{B92DF8D7-C6B4-4437-9A0C-2C1BDE3199CA}" destId="{6CF85C3C-8604-435D-9A79-F537ACE182EF}" srcOrd="4" destOrd="0" parTransId="{11BB19B9-47F5-4B1A-989A-347A2A4368FB}" sibTransId="{F511C21E-1656-4948-8FEF-514C22DE787D}"/>
    <dgm:cxn modelId="{2EB99227-F136-42E2-91EF-2BE6D83C90EC}" srcId="{B6481B5A-83B5-42CC-89A3-EA9FE373FDF5}" destId="{B92DF8D7-C6B4-4437-9A0C-2C1BDE3199CA}" srcOrd="0" destOrd="0" parTransId="{4619CD58-39CD-448C-BD0E-5CF62CB42C73}" sibTransId="{2A2FD177-4F9D-45F0-8DF1-9E5387685AEC}"/>
    <dgm:cxn modelId="{8E7122CA-4ED1-4B61-B0AA-1E6F10B4472E}" srcId="{B92DF8D7-C6B4-4437-9A0C-2C1BDE3199CA}" destId="{3616253D-2A90-4DF1-BD9F-5DD748710C9F}" srcOrd="2" destOrd="0" parTransId="{DBF6C04E-4282-4FF1-AF8A-EFA02AE81713}" sibTransId="{7F4FD283-1F07-4819-A2B7-BB2BAD5545E9}"/>
    <dgm:cxn modelId="{E976816C-ECAC-48B9-856C-F9034F25CF9C}" type="presOf" srcId="{6CF85C3C-8604-435D-9A79-F537ACE182EF}" destId="{AB21F530-CC6E-47F1-91B8-726087251958}" srcOrd="0" destOrd="0" presId="urn:microsoft.com/office/officeart/2005/8/layout/hList3"/>
    <dgm:cxn modelId="{2A56B0EE-93DB-489E-8A25-F16F0E85FA86}" srcId="{B92DF8D7-C6B4-4437-9A0C-2C1BDE3199CA}" destId="{59F0FA5E-C4A2-412C-B432-BD4C2BED04AF}" srcOrd="5" destOrd="0" parTransId="{1C98E47A-4113-4855-AEF8-AB3973612C4E}" sibTransId="{21791E82-A0FA-42C1-B0B4-A84F10AB5A7D}"/>
    <dgm:cxn modelId="{FF5D04D4-505A-4BE9-BC4C-B6CB0709B31A}" type="presOf" srcId="{3616253D-2A90-4DF1-BD9F-5DD748710C9F}" destId="{4BA8B9E4-C9D0-4354-AD4C-030AF5951B62}" srcOrd="0" destOrd="0" presId="urn:microsoft.com/office/officeart/2005/8/layout/hList3"/>
    <dgm:cxn modelId="{94211E00-FB82-45E5-9DBA-24842665832F}" type="presOf" srcId="{B6481B5A-83B5-42CC-89A3-EA9FE373FDF5}" destId="{95D344E9-8FC4-43D8-8172-0114CDFADD38}" srcOrd="0" destOrd="0" presId="urn:microsoft.com/office/officeart/2005/8/layout/hList3"/>
    <dgm:cxn modelId="{B8E78D88-78F5-45CF-9E6A-5855300CBE6F}" type="presOf" srcId="{9D2DE609-282A-46A4-97C6-99E34DB7B3B3}" destId="{162DFA98-22FF-4853-86C9-E2C3A1CCA244}" srcOrd="0" destOrd="0" presId="urn:microsoft.com/office/officeart/2005/8/layout/hList3"/>
    <dgm:cxn modelId="{CA5AC008-81FE-4484-9B3F-CDAC2ADE0147}" type="presOf" srcId="{113F8BD3-B1D9-40EE-9D83-98886BC85873}" destId="{7C573022-6064-43D9-B4FF-E9EEB018376B}" srcOrd="0" destOrd="0" presId="urn:microsoft.com/office/officeart/2005/8/layout/hList3"/>
    <dgm:cxn modelId="{23998272-F365-48AF-B5AF-80F2A6553864}" srcId="{B92DF8D7-C6B4-4437-9A0C-2C1BDE3199CA}" destId="{9D2DE609-282A-46A4-97C6-99E34DB7B3B3}" srcOrd="1" destOrd="0" parTransId="{F00014BA-3780-4F8A-ABE5-C921C5ECCB06}" sibTransId="{7876B2C0-8B6B-4CDC-B0B5-807F38B0B90D}"/>
    <dgm:cxn modelId="{1D347A25-2375-48B6-81A8-000B79E85FA9}" type="presOf" srcId="{59F0FA5E-C4A2-412C-B432-BD4C2BED04AF}" destId="{FEAFF527-E8A0-44CC-B529-2F5F61219134}" srcOrd="0" destOrd="0" presId="urn:microsoft.com/office/officeart/2005/8/layout/hList3"/>
    <dgm:cxn modelId="{AA88CE35-4919-4A0A-9DB5-89F45A4270CF}" srcId="{B92DF8D7-C6B4-4437-9A0C-2C1BDE3199CA}" destId="{A39F7D7A-B304-4F7A-AFEF-203BAD3DFFC1}" srcOrd="3" destOrd="0" parTransId="{8ECAEC48-D9B9-4AE6-93E4-6D4A69804F9F}" sibTransId="{CDA3622F-9CBE-49AB-93AC-D1DF36A67AC9}"/>
    <dgm:cxn modelId="{48BAC5B8-7B84-4A4F-A7BB-0D391DA6D142}" type="presParOf" srcId="{95D344E9-8FC4-43D8-8172-0114CDFADD38}" destId="{BF1FD877-2CEF-4102-8790-7935951EFCB2}" srcOrd="0" destOrd="0" presId="urn:microsoft.com/office/officeart/2005/8/layout/hList3"/>
    <dgm:cxn modelId="{450758F9-36EA-4809-8BBC-FFD62C9F6E9B}" type="presParOf" srcId="{95D344E9-8FC4-43D8-8172-0114CDFADD38}" destId="{439D9CE8-1409-4828-BC22-4C71F69AA7C5}" srcOrd="1" destOrd="0" presId="urn:microsoft.com/office/officeart/2005/8/layout/hList3"/>
    <dgm:cxn modelId="{47F58158-63E7-4A87-B5D6-DB9DC9DAE632}" type="presParOf" srcId="{439D9CE8-1409-4828-BC22-4C71F69AA7C5}" destId="{7C573022-6064-43D9-B4FF-E9EEB018376B}" srcOrd="0" destOrd="0" presId="urn:microsoft.com/office/officeart/2005/8/layout/hList3"/>
    <dgm:cxn modelId="{CFBF038B-CF6E-40C2-9FB7-0CF553F15C08}" type="presParOf" srcId="{439D9CE8-1409-4828-BC22-4C71F69AA7C5}" destId="{162DFA98-22FF-4853-86C9-E2C3A1CCA244}" srcOrd="1" destOrd="0" presId="urn:microsoft.com/office/officeart/2005/8/layout/hList3"/>
    <dgm:cxn modelId="{8240C91E-331C-4FA9-87E3-1CC2A5D5C4C1}" type="presParOf" srcId="{439D9CE8-1409-4828-BC22-4C71F69AA7C5}" destId="{4BA8B9E4-C9D0-4354-AD4C-030AF5951B62}" srcOrd="2" destOrd="0" presId="urn:microsoft.com/office/officeart/2005/8/layout/hList3"/>
    <dgm:cxn modelId="{55373855-2BD5-45DF-AF71-B4AE66220D7E}" type="presParOf" srcId="{439D9CE8-1409-4828-BC22-4C71F69AA7C5}" destId="{A943E4FB-DC29-45B0-8775-634A46CAE31C}" srcOrd="3" destOrd="0" presId="urn:microsoft.com/office/officeart/2005/8/layout/hList3"/>
    <dgm:cxn modelId="{40E34153-E44C-42A4-B89C-CE822249A537}" type="presParOf" srcId="{439D9CE8-1409-4828-BC22-4C71F69AA7C5}" destId="{AB21F530-CC6E-47F1-91B8-726087251958}" srcOrd="4" destOrd="0" presId="urn:microsoft.com/office/officeart/2005/8/layout/hList3"/>
    <dgm:cxn modelId="{4308C107-7B10-44AB-BF1A-08D8AE6489D1}" type="presParOf" srcId="{439D9CE8-1409-4828-BC22-4C71F69AA7C5}" destId="{FEAFF527-E8A0-44CC-B529-2F5F61219134}" srcOrd="5" destOrd="0" presId="urn:microsoft.com/office/officeart/2005/8/layout/hList3"/>
    <dgm:cxn modelId="{393CDDD3-AD61-4235-9237-5B5351CD6D61}" type="presParOf" srcId="{95D344E9-8FC4-43D8-8172-0114CDFADD38}" destId="{BD6E910F-A13C-4B14-8AA5-A952D1D93461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0B895-E03B-451B-9407-1BB94C2445F8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730D71-4F24-4DB7-8EE3-4232D4C534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проведения педагогом дистанционного занятия в любом из режимов необходимо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E3434-BADD-4B7F-B808-2E872F6E473C}" type="parTrans" cxnId="{7BC63AB6-9D8A-49C9-BB50-9E6E3074DC5B}">
      <dgm:prSet/>
      <dgm:spPr/>
      <dgm:t>
        <a:bodyPr/>
        <a:lstStyle/>
        <a:p>
          <a:endParaRPr lang="ru-RU"/>
        </a:p>
      </dgm:t>
    </dgm:pt>
    <dgm:pt modelId="{81EDD3B3-7C45-4046-9B84-DC887CBD4208}" type="sibTrans" cxnId="{7BC63AB6-9D8A-49C9-BB50-9E6E3074DC5B}">
      <dgm:prSet/>
      <dgm:spPr/>
      <dgm:t>
        <a:bodyPr/>
        <a:lstStyle/>
        <a:p>
          <a:endParaRPr lang="ru-RU"/>
        </a:p>
      </dgm:t>
    </dgm:pt>
    <dgm:pt modelId="{9F5415C2-26CB-4EA9-8D27-13DC97D2032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выстроить индивидуальный образовательный маршрут для каждого ребенка за счёт возможности выбора уровня и вида представления материала и согласовать его с заказчиком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EBB2C65-8227-4830-A689-2C7F3CAF65C6}" type="parTrans" cxnId="{0FDACF58-0717-42C1-8B92-AEB0DFE3839A}">
      <dgm:prSet/>
      <dgm:spPr/>
      <dgm:t>
        <a:bodyPr/>
        <a:lstStyle/>
        <a:p>
          <a:endParaRPr lang="ru-RU"/>
        </a:p>
      </dgm:t>
    </dgm:pt>
    <dgm:pt modelId="{1642F6F4-AA46-45DD-A0B7-315A062C6DFB}" type="sibTrans" cxnId="{0FDACF58-0717-42C1-8B92-AEB0DFE3839A}">
      <dgm:prSet/>
      <dgm:spPr/>
      <dgm:t>
        <a:bodyPr/>
        <a:lstStyle/>
        <a:p>
          <a:endParaRPr lang="ru-RU"/>
        </a:p>
      </dgm:t>
    </dgm:pt>
    <dgm:pt modelId="{A12B6AF4-750F-4142-A3A8-ACDE08AEF8D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разработать конспекты занятий и подготовить демонстрационный и раздаточный материал к занятиям с элементами видео и аудио, с включением иллюстраций и анимации;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F2F4323-41EE-4953-99D6-C6719BC8B969}" type="parTrans" cxnId="{A49BB16B-7FBC-4D15-A239-F1F29A965208}">
      <dgm:prSet/>
      <dgm:spPr/>
      <dgm:t>
        <a:bodyPr/>
        <a:lstStyle/>
        <a:p>
          <a:endParaRPr lang="ru-RU"/>
        </a:p>
      </dgm:t>
    </dgm:pt>
    <dgm:pt modelId="{1895ADEF-0FA9-4B6E-9F58-16654CCDEFDB}" type="sibTrans" cxnId="{A49BB16B-7FBC-4D15-A239-F1F29A965208}">
      <dgm:prSet/>
      <dgm:spPr/>
      <dgm:t>
        <a:bodyPr/>
        <a:lstStyle/>
        <a:p>
          <a:endParaRPr lang="ru-RU"/>
        </a:p>
      </dgm:t>
    </dgm:pt>
    <dgm:pt modelId="{A9B666D4-868F-4564-870A-CE78D36B294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организовать щадящий режим обучения, нормируя количество времени, проводимого за компьютером;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5E1FD19-25F4-468B-80C8-450A27B28E5E}" type="parTrans" cxnId="{E5A2AC86-4B12-4925-8279-C04025B0CF63}">
      <dgm:prSet/>
      <dgm:spPr/>
      <dgm:t>
        <a:bodyPr/>
        <a:lstStyle/>
        <a:p>
          <a:endParaRPr lang="ru-RU"/>
        </a:p>
      </dgm:t>
    </dgm:pt>
    <dgm:pt modelId="{4FF14A60-BCAD-4ED1-B3DF-43E74D3AE4FC}" type="sibTrans" cxnId="{E5A2AC86-4B12-4925-8279-C04025B0CF63}">
      <dgm:prSet/>
      <dgm:spPr/>
      <dgm:t>
        <a:bodyPr/>
        <a:lstStyle/>
        <a:p>
          <a:endParaRPr lang="ru-RU"/>
        </a:p>
      </dgm:t>
    </dgm:pt>
    <dgm:pt modelId="{FAAE0AB9-919B-47E3-BEB4-FCFF73298D1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разработать и осуществить социальную программу работы с семьей, обязательное включение родителей в процесс обучения ребенка, выработка совместной политики общения.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001A0F-8326-4884-8FE3-F1815C556304}" type="parTrans" cxnId="{21D06EBC-D024-4F9B-BA07-2491321B3619}">
      <dgm:prSet/>
      <dgm:spPr/>
      <dgm:t>
        <a:bodyPr/>
        <a:lstStyle/>
        <a:p>
          <a:endParaRPr lang="ru-RU"/>
        </a:p>
      </dgm:t>
    </dgm:pt>
    <dgm:pt modelId="{819CB1EE-792E-4605-BD4E-CE99E70495E6}" type="sibTrans" cxnId="{21D06EBC-D024-4F9B-BA07-2491321B3619}">
      <dgm:prSet/>
      <dgm:spPr/>
      <dgm:t>
        <a:bodyPr/>
        <a:lstStyle/>
        <a:p>
          <a:endParaRPr lang="ru-RU"/>
        </a:p>
      </dgm:t>
    </dgm:pt>
    <dgm:pt modelId="{8127324D-D5D7-4372-9A38-95ECD5B4E96D}" type="pres">
      <dgm:prSet presAssocID="{FF10B895-E03B-451B-9407-1BB94C2445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071A58-D6D4-4802-959C-B6F1CFFA06CB}" type="pres">
      <dgm:prSet presAssocID="{90730D71-4F24-4DB7-8EE3-4232D4C53474}" presName="linNode" presStyleCnt="0"/>
      <dgm:spPr/>
    </dgm:pt>
    <dgm:pt modelId="{D3E5A9BE-F445-404D-8D3D-8CA360E0017C}" type="pres">
      <dgm:prSet presAssocID="{90730D71-4F24-4DB7-8EE3-4232D4C53474}" presName="parentShp" presStyleLbl="node1" presStyleIdx="0" presStyleCnt="1" custScaleX="49580" custLinFactNeighborX="-10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B3969-BEBF-40BF-8C0D-398BF263B979}" type="pres">
      <dgm:prSet presAssocID="{90730D71-4F24-4DB7-8EE3-4232D4C53474}" presName="childShp" presStyleLbl="bgAccFollowNode1" presStyleIdx="0" presStyleCnt="1" custScaleX="132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6EE88-45A4-4167-B02E-05E528D32F32}" type="presOf" srcId="{90730D71-4F24-4DB7-8EE3-4232D4C53474}" destId="{D3E5A9BE-F445-404D-8D3D-8CA360E0017C}" srcOrd="0" destOrd="0" presId="urn:microsoft.com/office/officeart/2005/8/layout/vList6"/>
    <dgm:cxn modelId="{EA418359-E1DD-4D6B-BB25-4B17F71B53D1}" type="presOf" srcId="{A12B6AF4-750F-4142-A3A8-ACDE08AEF8DE}" destId="{61DB3969-BEBF-40BF-8C0D-398BF263B979}" srcOrd="0" destOrd="1" presId="urn:microsoft.com/office/officeart/2005/8/layout/vList6"/>
    <dgm:cxn modelId="{5AC33071-CEE5-4600-9248-97C08FD31F56}" type="presOf" srcId="{FAAE0AB9-919B-47E3-BEB4-FCFF73298D14}" destId="{61DB3969-BEBF-40BF-8C0D-398BF263B979}" srcOrd="0" destOrd="3" presId="urn:microsoft.com/office/officeart/2005/8/layout/vList6"/>
    <dgm:cxn modelId="{E3A1AC4C-FC48-4C88-87D6-D68F101C5774}" type="presOf" srcId="{FF10B895-E03B-451B-9407-1BB94C2445F8}" destId="{8127324D-D5D7-4372-9A38-95ECD5B4E96D}" srcOrd="0" destOrd="0" presId="urn:microsoft.com/office/officeart/2005/8/layout/vList6"/>
    <dgm:cxn modelId="{C5EBA482-2EB8-4268-A55C-1F4E8AA0CC64}" type="presOf" srcId="{9F5415C2-26CB-4EA9-8D27-13DC97D20321}" destId="{61DB3969-BEBF-40BF-8C0D-398BF263B979}" srcOrd="0" destOrd="0" presId="urn:microsoft.com/office/officeart/2005/8/layout/vList6"/>
    <dgm:cxn modelId="{DC8712E2-E9BF-49B8-92B1-E86BFA56C09D}" type="presOf" srcId="{A9B666D4-868F-4564-870A-CE78D36B294D}" destId="{61DB3969-BEBF-40BF-8C0D-398BF263B979}" srcOrd="0" destOrd="2" presId="urn:microsoft.com/office/officeart/2005/8/layout/vList6"/>
    <dgm:cxn modelId="{7BC63AB6-9D8A-49C9-BB50-9E6E3074DC5B}" srcId="{FF10B895-E03B-451B-9407-1BB94C2445F8}" destId="{90730D71-4F24-4DB7-8EE3-4232D4C53474}" srcOrd="0" destOrd="0" parTransId="{DABE3434-BADD-4B7F-B808-2E872F6E473C}" sibTransId="{81EDD3B3-7C45-4046-9B84-DC887CBD4208}"/>
    <dgm:cxn modelId="{E5A2AC86-4B12-4925-8279-C04025B0CF63}" srcId="{90730D71-4F24-4DB7-8EE3-4232D4C53474}" destId="{A9B666D4-868F-4564-870A-CE78D36B294D}" srcOrd="2" destOrd="0" parTransId="{D5E1FD19-25F4-468B-80C8-450A27B28E5E}" sibTransId="{4FF14A60-BCAD-4ED1-B3DF-43E74D3AE4FC}"/>
    <dgm:cxn modelId="{21D06EBC-D024-4F9B-BA07-2491321B3619}" srcId="{90730D71-4F24-4DB7-8EE3-4232D4C53474}" destId="{FAAE0AB9-919B-47E3-BEB4-FCFF73298D14}" srcOrd="3" destOrd="0" parTransId="{A5001A0F-8326-4884-8FE3-F1815C556304}" sibTransId="{819CB1EE-792E-4605-BD4E-CE99E70495E6}"/>
    <dgm:cxn modelId="{0FDACF58-0717-42C1-8B92-AEB0DFE3839A}" srcId="{90730D71-4F24-4DB7-8EE3-4232D4C53474}" destId="{9F5415C2-26CB-4EA9-8D27-13DC97D20321}" srcOrd="0" destOrd="0" parTransId="{6EBB2C65-8227-4830-A689-2C7F3CAF65C6}" sibTransId="{1642F6F4-AA46-45DD-A0B7-315A062C6DFB}"/>
    <dgm:cxn modelId="{A49BB16B-7FBC-4D15-A239-F1F29A965208}" srcId="{90730D71-4F24-4DB7-8EE3-4232D4C53474}" destId="{A12B6AF4-750F-4142-A3A8-ACDE08AEF8DE}" srcOrd="1" destOrd="0" parTransId="{3F2F4323-41EE-4953-99D6-C6719BC8B969}" sibTransId="{1895ADEF-0FA9-4B6E-9F58-16654CCDEFDB}"/>
    <dgm:cxn modelId="{2C4265EB-0986-4AE7-A352-D652A7896507}" type="presParOf" srcId="{8127324D-D5D7-4372-9A38-95ECD5B4E96D}" destId="{CE071A58-D6D4-4802-959C-B6F1CFFA06CB}" srcOrd="0" destOrd="0" presId="urn:microsoft.com/office/officeart/2005/8/layout/vList6"/>
    <dgm:cxn modelId="{87BEC014-1EC5-45A9-BECF-94FE88F680AA}" type="presParOf" srcId="{CE071A58-D6D4-4802-959C-B6F1CFFA06CB}" destId="{D3E5A9BE-F445-404D-8D3D-8CA360E0017C}" srcOrd="0" destOrd="0" presId="urn:microsoft.com/office/officeart/2005/8/layout/vList6"/>
    <dgm:cxn modelId="{752CCAF9-5223-4447-98E8-558DB03BAC13}" type="presParOf" srcId="{CE071A58-D6D4-4802-959C-B6F1CFFA06CB}" destId="{61DB3969-BEBF-40BF-8C0D-398BF263B979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95925A-01C4-42CA-925C-300BB99BE6C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B2DE3B-BB42-4222-A8CD-1A6D36C96466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Всегда держать музыкальную игрушку или аудиозапись, чтобы привлечь внимание ребенка</a:t>
          </a:r>
          <a:endParaRPr lang="ru-RU" sz="2000" dirty="0">
            <a:solidFill>
              <a:schemeClr val="tx1"/>
            </a:solidFill>
          </a:endParaRPr>
        </a:p>
      </dgm:t>
    </dgm:pt>
    <dgm:pt modelId="{8FE1402E-9797-4449-A1FC-E1299ACD3A7B}" type="parTrans" cxnId="{B06426F6-0B8C-44B9-86E3-7412F0E73ACA}">
      <dgm:prSet/>
      <dgm:spPr/>
      <dgm:t>
        <a:bodyPr/>
        <a:lstStyle/>
        <a:p>
          <a:endParaRPr lang="ru-RU"/>
        </a:p>
      </dgm:t>
    </dgm:pt>
    <dgm:pt modelId="{9B5C3385-6650-40C1-B895-6717B9913655}" type="sibTrans" cxnId="{B06426F6-0B8C-44B9-86E3-7412F0E73ACA}">
      <dgm:prSet/>
      <dgm:spPr/>
      <dgm:t>
        <a:bodyPr/>
        <a:lstStyle/>
        <a:p>
          <a:endParaRPr lang="ru-RU"/>
        </a:p>
      </dgm:t>
    </dgm:pt>
    <dgm:pt modelId="{6B7DA5B0-8481-4BEF-9119-8BEB9B5E060D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Громко, четко и внятно произносить слова, но не кричать.</a:t>
          </a:r>
          <a:endParaRPr lang="ru-RU" sz="2000" dirty="0">
            <a:solidFill>
              <a:schemeClr val="tx1"/>
            </a:solidFill>
          </a:endParaRPr>
        </a:p>
      </dgm:t>
    </dgm:pt>
    <dgm:pt modelId="{BFDA53B3-731B-468F-A4B8-74F31D15DE6D}" type="parTrans" cxnId="{DD0459D3-061C-4CCF-98CD-D24FEF065A03}">
      <dgm:prSet/>
      <dgm:spPr/>
      <dgm:t>
        <a:bodyPr/>
        <a:lstStyle/>
        <a:p>
          <a:endParaRPr lang="ru-RU"/>
        </a:p>
      </dgm:t>
    </dgm:pt>
    <dgm:pt modelId="{C8451F5F-1979-49B6-8ED7-521E714DA5E0}" type="sibTrans" cxnId="{DD0459D3-061C-4CCF-98CD-D24FEF065A03}">
      <dgm:prSet/>
      <dgm:spPr/>
      <dgm:t>
        <a:bodyPr/>
        <a:lstStyle/>
        <a:p>
          <a:endParaRPr lang="ru-RU"/>
        </a:p>
      </dgm:t>
    </dgm:pt>
    <dgm:pt modelId="{DDCFBA70-C43E-483A-AFF6-33D9CFAC34F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Быть более энергичным, использовать в речи больше интонационных средств, чем в обычной беседе.</a:t>
          </a:r>
          <a:endParaRPr lang="ru-RU" sz="2000" dirty="0">
            <a:solidFill>
              <a:schemeClr val="tx1"/>
            </a:solidFill>
          </a:endParaRPr>
        </a:p>
      </dgm:t>
    </dgm:pt>
    <dgm:pt modelId="{08211AA4-2ED1-4EF3-8DB1-5A9E32120493}" type="parTrans" cxnId="{ABCCBA86-41C4-4DA4-8A00-908914AA6D4D}">
      <dgm:prSet/>
      <dgm:spPr/>
      <dgm:t>
        <a:bodyPr/>
        <a:lstStyle/>
        <a:p>
          <a:endParaRPr lang="ru-RU"/>
        </a:p>
      </dgm:t>
    </dgm:pt>
    <dgm:pt modelId="{7C7A77FC-6B3F-4CEB-8F67-CEA813C0DC55}" type="sibTrans" cxnId="{ABCCBA86-41C4-4DA4-8A00-908914AA6D4D}">
      <dgm:prSet/>
      <dgm:spPr/>
      <dgm:t>
        <a:bodyPr/>
        <a:lstStyle/>
        <a:p>
          <a:endParaRPr lang="ru-RU"/>
        </a:p>
      </dgm:t>
    </dgm:pt>
    <dgm:pt modelId="{4B859F30-0BF2-4D16-A3F7-2396DC72D83E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Установить личный контакт с ребенком(улыбаться, смеяться вместе).</a:t>
          </a:r>
          <a:endParaRPr lang="ru-RU" sz="2000" dirty="0">
            <a:solidFill>
              <a:schemeClr val="tx1"/>
            </a:solidFill>
          </a:endParaRPr>
        </a:p>
      </dgm:t>
    </dgm:pt>
    <dgm:pt modelId="{9FA10227-F977-4F32-91B9-AF402537A31B}" type="parTrans" cxnId="{ADBF998C-F3DF-4CC4-A0C8-DB98D5A68ACE}">
      <dgm:prSet/>
      <dgm:spPr/>
      <dgm:t>
        <a:bodyPr/>
        <a:lstStyle/>
        <a:p>
          <a:endParaRPr lang="ru-RU"/>
        </a:p>
      </dgm:t>
    </dgm:pt>
    <dgm:pt modelId="{FF3E656A-422D-4074-9C55-89D02940281B}" type="sibTrans" cxnId="{ADBF998C-F3DF-4CC4-A0C8-DB98D5A68ACE}">
      <dgm:prSet/>
      <dgm:spPr/>
      <dgm:t>
        <a:bodyPr/>
        <a:lstStyle/>
        <a:p>
          <a:endParaRPr lang="ru-RU"/>
        </a:p>
      </dgm:t>
    </dgm:pt>
    <dgm:pt modelId="{D295CE1A-799F-44C6-A5A5-E4B90E9636D3}" type="pres">
      <dgm:prSet presAssocID="{F695925A-01C4-42CA-925C-300BB99BE6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61C0D-F617-441D-8800-10F7AEF6BE02}" type="pres">
      <dgm:prSet presAssocID="{A8B2DE3B-BB42-4222-A8CD-1A6D36C96466}" presName="parentLin" presStyleCnt="0"/>
      <dgm:spPr/>
    </dgm:pt>
    <dgm:pt modelId="{716301EC-FC9D-44FB-A0F4-57075A9AE062}" type="pres">
      <dgm:prSet presAssocID="{A8B2DE3B-BB42-4222-A8CD-1A6D36C964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C274646-D356-40BD-BDA7-F9A2407331E1}" type="pres">
      <dgm:prSet presAssocID="{A8B2DE3B-BB42-4222-A8CD-1A6D36C96466}" presName="parentText" presStyleLbl="node1" presStyleIdx="0" presStyleCnt="4" custScaleX="123981" custScaleY="309229" custLinFactNeighborX="-6741" custLinFactNeighborY="16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38339-5175-4F8A-879C-82EE0FD88617}" type="pres">
      <dgm:prSet presAssocID="{A8B2DE3B-BB42-4222-A8CD-1A6D36C96466}" presName="negativeSpace" presStyleCnt="0"/>
      <dgm:spPr/>
    </dgm:pt>
    <dgm:pt modelId="{9B99501F-00C2-490F-A048-01E2E0E6F592}" type="pres">
      <dgm:prSet presAssocID="{A8B2DE3B-BB42-4222-A8CD-1A6D36C96466}" presName="childText" presStyleLbl="conFgAcc1" presStyleIdx="0" presStyleCnt="4" custScaleY="260798" custLinFactNeighborY="-17103">
        <dgm:presLayoutVars>
          <dgm:bulletEnabled val="1"/>
        </dgm:presLayoutVars>
      </dgm:prSet>
      <dgm:spPr/>
    </dgm:pt>
    <dgm:pt modelId="{4391AE9D-C10D-482D-ACD5-EB7DF66DFDE2}" type="pres">
      <dgm:prSet presAssocID="{9B5C3385-6650-40C1-B895-6717B9913655}" presName="spaceBetweenRectangles" presStyleCnt="0"/>
      <dgm:spPr/>
    </dgm:pt>
    <dgm:pt modelId="{EC85C0FA-5E4C-41C6-82E5-172E10571CDD}" type="pres">
      <dgm:prSet presAssocID="{6B7DA5B0-8481-4BEF-9119-8BEB9B5E060D}" presName="parentLin" presStyleCnt="0"/>
      <dgm:spPr/>
    </dgm:pt>
    <dgm:pt modelId="{93ED1A53-E205-416C-A14D-DF7491ACD47E}" type="pres">
      <dgm:prSet presAssocID="{6B7DA5B0-8481-4BEF-9119-8BEB9B5E06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4F5D723-4A84-4EA2-BDCF-60E30AC248B5}" type="pres">
      <dgm:prSet presAssocID="{6B7DA5B0-8481-4BEF-9119-8BEB9B5E060D}" presName="parentText" presStyleLbl="node1" presStyleIdx="1" presStyleCnt="4" custScaleX="123981" custScaleY="308301" custLinFactNeighborX="-6741" custLinFactNeighborY="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0DDAA-209E-4D06-ADEE-93F068BB1721}" type="pres">
      <dgm:prSet presAssocID="{6B7DA5B0-8481-4BEF-9119-8BEB9B5E060D}" presName="negativeSpace" presStyleCnt="0"/>
      <dgm:spPr/>
    </dgm:pt>
    <dgm:pt modelId="{3163BC4E-5482-4135-904F-414CEC4F9BCB}" type="pres">
      <dgm:prSet presAssocID="{6B7DA5B0-8481-4BEF-9119-8BEB9B5E060D}" presName="childText" presStyleLbl="conFgAcc1" presStyleIdx="1" presStyleCnt="4" custScaleY="292821">
        <dgm:presLayoutVars>
          <dgm:bulletEnabled val="1"/>
        </dgm:presLayoutVars>
      </dgm:prSet>
      <dgm:spPr/>
    </dgm:pt>
    <dgm:pt modelId="{4E068622-75E2-4B16-9EB0-FBFCF14D6337}" type="pres">
      <dgm:prSet presAssocID="{C8451F5F-1979-49B6-8ED7-521E714DA5E0}" presName="spaceBetweenRectangles" presStyleCnt="0"/>
      <dgm:spPr/>
    </dgm:pt>
    <dgm:pt modelId="{B9C7074A-6C87-48E3-BA90-1E3D2275E2E3}" type="pres">
      <dgm:prSet presAssocID="{DDCFBA70-C43E-483A-AFF6-33D9CFAC34F2}" presName="parentLin" presStyleCnt="0"/>
      <dgm:spPr/>
    </dgm:pt>
    <dgm:pt modelId="{3CAD402D-30B2-444A-B275-982379D52730}" type="pres">
      <dgm:prSet presAssocID="{DDCFBA70-C43E-483A-AFF6-33D9CFAC34F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81C7E69-79E9-4D1F-8CEA-01DFFB15C353}" type="pres">
      <dgm:prSet presAssocID="{DDCFBA70-C43E-483A-AFF6-33D9CFAC34F2}" presName="parentText" presStyleLbl="node1" presStyleIdx="2" presStyleCnt="4" custScaleX="123837" custScaleY="315935" custLinFactNeighborX="11802" custLinFactNeighborY="5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4174E-185A-4D9E-9C76-0EF291163C3C}" type="pres">
      <dgm:prSet presAssocID="{DDCFBA70-C43E-483A-AFF6-33D9CFAC34F2}" presName="negativeSpace" presStyleCnt="0"/>
      <dgm:spPr/>
    </dgm:pt>
    <dgm:pt modelId="{A32EB8F5-E6D0-45BF-B97A-550B0E783121}" type="pres">
      <dgm:prSet presAssocID="{DDCFBA70-C43E-483A-AFF6-33D9CFAC34F2}" presName="childText" presStyleLbl="conFgAcc1" presStyleIdx="2" presStyleCnt="4" custFlipVert="0" custScaleY="300153">
        <dgm:presLayoutVars>
          <dgm:bulletEnabled val="1"/>
        </dgm:presLayoutVars>
      </dgm:prSet>
      <dgm:spPr/>
    </dgm:pt>
    <dgm:pt modelId="{45048AFF-AEE4-4E55-94F6-D4373491F238}" type="pres">
      <dgm:prSet presAssocID="{7C7A77FC-6B3F-4CEB-8F67-CEA813C0DC55}" presName="spaceBetweenRectangles" presStyleCnt="0"/>
      <dgm:spPr/>
    </dgm:pt>
    <dgm:pt modelId="{64F169FE-C8A3-469B-885B-7989F63E2113}" type="pres">
      <dgm:prSet presAssocID="{4B859F30-0BF2-4D16-A3F7-2396DC72D83E}" presName="parentLin" presStyleCnt="0"/>
      <dgm:spPr/>
    </dgm:pt>
    <dgm:pt modelId="{E79315F8-3227-4AB3-98C0-C25BAEB70365}" type="pres">
      <dgm:prSet presAssocID="{4B859F30-0BF2-4D16-A3F7-2396DC72D83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592C21A-1BD1-4151-BBAF-93D72FEDA89E}" type="pres">
      <dgm:prSet presAssocID="{4B859F30-0BF2-4D16-A3F7-2396DC72D83E}" presName="parentText" presStyleLbl="node1" presStyleIdx="3" presStyleCnt="4" custScaleX="122859" custScaleY="308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B4DA-0CF0-4EF1-A808-E0A1E5423616}" type="pres">
      <dgm:prSet presAssocID="{4B859F30-0BF2-4D16-A3F7-2396DC72D83E}" presName="negativeSpace" presStyleCnt="0"/>
      <dgm:spPr/>
    </dgm:pt>
    <dgm:pt modelId="{6DCEAAFF-B0E6-40ED-942B-3D180DF8A0B9}" type="pres">
      <dgm:prSet presAssocID="{4B859F30-0BF2-4D16-A3F7-2396DC72D83E}" presName="childText" presStyleLbl="conFgAcc1" presStyleIdx="3" presStyleCnt="4" custScaleY="287175">
        <dgm:presLayoutVars>
          <dgm:bulletEnabled val="1"/>
        </dgm:presLayoutVars>
      </dgm:prSet>
      <dgm:spPr/>
    </dgm:pt>
  </dgm:ptLst>
  <dgm:cxnLst>
    <dgm:cxn modelId="{8ECD2FD2-C5DE-49E0-823E-C128D37B12DA}" type="presOf" srcId="{A8B2DE3B-BB42-4222-A8CD-1A6D36C96466}" destId="{716301EC-FC9D-44FB-A0F4-57075A9AE062}" srcOrd="0" destOrd="0" presId="urn:microsoft.com/office/officeart/2005/8/layout/list1"/>
    <dgm:cxn modelId="{DF92023A-F2C2-4F94-B6FF-F214CFF1AF88}" type="presOf" srcId="{4B859F30-0BF2-4D16-A3F7-2396DC72D83E}" destId="{4592C21A-1BD1-4151-BBAF-93D72FEDA89E}" srcOrd="1" destOrd="0" presId="urn:microsoft.com/office/officeart/2005/8/layout/list1"/>
    <dgm:cxn modelId="{ADBF998C-F3DF-4CC4-A0C8-DB98D5A68ACE}" srcId="{F695925A-01C4-42CA-925C-300BB99BE6CA}" destId="{4B859F30-0BF2-4D16-A3F7-2396DC72D83E}" srcOrd="3" destOrd="0" parTransId="{9FA10227-F977-4F32-91B9-AF402537A31B}" sibTransId="{FF3E656A-422D-4074-9C55-89D02940281B}"/>
    <dgm:cxn modelId="{F0FD38A2-1517-4B51-872B-F669B1929DEB}" type="presOf" srcId="{6B7DA5B0-8481-4BEF-9119-8BEB9B5E060D}" destId="{93ED1A53-E205-416C-A14D-DF7491ACD47E}" srcOrd="0" destOrd="0" presId="urn:microsoft.com/office/officeart/2005/8/layout/list1"/>
    <dgm:cxn modelId="{12987378-0928-4CDA-AC22-688D2B746102}" type="presOf" srcId="{4B859F30-0BF2-4D16-A3F7-2396DC72D83E}" destId="{E79315F8-3227-4AB3-98C0-C25BAEB70365}" srcOrd="0" destOrd="0" presId="urn:microsoft.com/office/officeart/2005/8/layout/list1"/>
    <dgm:cxn modelId="{607EDBE5-28AE-494A-8930-DD7D601B3AA2}" type="presOf" srcId="{6B7DA5B0-8481-4BEF-9119-8BEB9B5E060D}" destId="{94F5D723-4A84-4EA2-BDCF-60E30AC248B5}" srcOrd="1" destOrd="0" presId="urn:microsoft.com/office/officeart/2005/8/layout/list1"/>
    <dgm:cxn modelId="{D71A8435-52A9-473E-B531-609181FFBFAF}" type="presOf" srcId="{A8B2DE3B-BB42-4222-A8CD-1A6D36C96466}" destId="{7C274646-D356-40BD-BDA7-F9A2407331E1}" srcOrd="1" destOrd="0" presId="urn:microsoft.com/office/officeart/2005/8/layout/list1"/>
    <dgm:cxn modelId="{7309C1F3-226E-45C7-8EA9-8C1923C4B871}" type="presOf" srcId="{F695925A-01C4-42CA-925C-300BB99BE6CA}" destId="{D295CE1A-799F-44C6-A5A5-E4B90E9636D3}" srcOrd="0" destOrd="0" presId="urn:microsoft.com/office/officeart/2005/8/layout/list1"/>
    <dgm:cxn modelId="{B0F3A7EB-14BA-4DF9-9F4D-087CB40C9E89}" type="presOf" srcId="{DDCFBA70-C43E-483A-AFF6-33D9CFAC34F2}" destId="{3CAD402D-30B2-444A-B275-982379D52730}" srcOrd="0" destOrd="0" presId="urn:microsoft.com/office/officeart/2005/8/layout/list1"/>
    <dgm:cxn modelId="{B06426F6-0B8C-44B9-86E3-7412F0E73ACA}" srcId="{F695925A-01C4-42CA-925C-300BB99BE6CA}" destId="{A8B2DE3B-BB42-4222-A8CD-1A6D36C96466}" srcOrd="0" destOrd="0" parTransId="{8FE1402E-9797-4449-A1FC-E1299ACD3A7B}" sibTransId="{9B5C3385-6650-40C1-B895-6717B9913655}"/>
    <dgm:cxn modelId="{DD0459D3-061C-4CCF-98CD-D24FEF065A03}" srcId="{F695925A-01C4-42CA-925C-300BB99BE6CA}" destId="{6B7DA5B0-8481-4BEF-9119-8BEB9B5E060D}" srcOrd="1" destOrd="0" parTransId="{BFDA53B3-731B-468F-A4B8-74F31D15DE6D}" sibTransId="{C8451F5F-1979-49B6-8ED7-521E714DA5E0}"/>
    <dgm:cxn modelId="{ABCCBA86-41C4-4DA4-8A00-908914AA6D4D}" srcId="{F695925A-01C4-42CA-925C-300BB99BE6CA}" destId="{DDCFBA70-C43E-483A-AFF6-33D9CFAC34F2}" srcOrd="2" destOrd="0" parTransId="{08211AA4-2ED1-4EF3-8DB1-5A9E32120493}" sibTransId="{7C7A77FC-6B3F-4CEB-8F67-CEA813C0DC55}"/>
    <dgm:cxn modelId="{C8248A12-4CD2-4152-AF56-5755FFA4911C}" type="presOf" srcId="{DDCFBA70-C43E-483A-AFF6-33D9CFAC34F2}" destId="{881C7E69-79E9-4D1F-8CEA-01DFFB15C353}" srcOrd="1" destOrd="0" presId="urn:microsoft.com/office/officeart/2005/8/layout/list1"/>
    <dgm:cxn modelId="{A8DA9F34-E487-4889-B30F-E7AA25CADAAC}" type="presParOf" srcId="{D295CE1A-799F-44C6-A5A5-E4B90E9636D3}" destId="{7FF61C0D-F617-441D-8800-10F7AEF6BE02}" srcOrd="0" destOrd="0" presId="urn:microsoft.com/office/officeart/2005/8/layout/list1"/>
    <dgm:cxn modelId="{C6513127-C8B6-4EED-BAC2-70415FF0EB6B}" type="presParOf" srcId="{7FF61C0D-F617-441D-8800-10F7AEF6BE02}" destId="{716301EC-FC9D-44FB-A0F4-57075A9AE062}" srcOrd="0" destOrd="0" presId="urn:microsoft.com/office/officeart/2005/8/layout/list1"/>
    <dgm:cxn modelId="{678DF87F-4040-4840-A2DF-596F457EEF95}" type="presParOf" srcId="{7FF61C0D-F617-441D-8800-10F7AEF6BE02}" destId="{7C274646-D356-40BD-BDA7-F9A2407331E1}" srcOrd="1" destOrd="0" presId="urn:microsoft.com/office/officeart/2005/8/layout/list1"/>
    <dgm:cxn modelId="{A8C1F8AA-C163-4699-A729-73500FE4FB44}" type="presParOf" srcId="{D295CE1A-799F-44C6-A5A5-E4B90E9636D3}" destId="{4C938339-5175-4F8A-879C-82EE0FD88617}" srcOrd="1" destOrd="0" presId="urn:microsoft.com/office/officeart/2005/8/layout/list1"/>
    <dgm:cxn modelId="{BD8D421D-B02E-43FF-BCE9-4C4AC21B0F34}" type="presParOf" srcId="{D295CE1A-799F-44C6-A5A5-E4B90E9636D3}" destId="{9B99501F-00C2-490F-A048-01E2E0E6F592}" srcOrd="2" destOrd="0" presId="urn:microsoft.com/office/officeart/2005/8/layout/list1"/>
    <dgm:cxn modelId="{3180FBAD-68AB-4FDF-8C4A-92C2FCA3FE45}" type="presParOf" srcId="{D295CE1A-799F-44C6-A5A5-E4B90E9636D3}" destId="{4391AE9D-C10D-482D-ACD5-EB7DF66DFDE2}" srcOrd="3" destOrd="0" presId="urn:microsoft.com/office/officeart/2005/8/layout/list1"/>
    <dgm:cxn modelId="{F873EF69-79E0-4B26-BD09-1182EB2AF3CF}" type="presParOf" srcId="{D295CE1A-799F-44C6-A5A5-E4B90E9636D3}" destId="{EC85C0FA-5E4C-41C6-82E5-172E10571CDD}" srcOrd="4" destOrd="0" presId="urn:microsoft.com/office/officeart/2005/8/layout/list1"/>
    <dgm:cxn modelId="{C47EDB60-147F-4317-A66E-720E4B0BA187}" type="presParOf" srcId="{EC85C0FA-5E4C-41C6-82E5-172E10571CDD}" destId="{93ED1A53-E205-416C-A14D-DF7491ACD47E}" srcOrd="0" destOrd="0" presId="urn:microsoft.com/office/officeart/2005/8/layout/list1"/>
    <dgm:cxn modelId="{F818D33D-4AE1-409B-B26C-8C538D47F70A}" type="presParOf" srcId="{EC85C0FA-5E4C-41C6-82E5-172E10571CDD}" destId="{94F5D723-4A84-4EA2-BDCF-60E30AC248B5}" srcOrd="1" destOrd="0" presId="urn:microsoft.com/office/officeart/2005/8/layout/list1"/>
    <dgm:cxn modelId="{98E2E4CB-F914-48C0-96E1-8C0152B1628E}" type="presParOf" srcId="{D295CE1A-799F-44C6-A5A5-E4B90E9636D3}" destId="{8D40DDAA-209E-4D06-ADEE-93F068BB1721}" srcOrd="5" destOrd="0" presId="urn:microsoft.com/office/officeart/2005/8/layout/list1"/>
    <dgm:cxn modelId="{4A715CC6-5336-45C4-B20F-8AA501ABF285}" type="presParOf" srcId="{D295CE1A-799F-44C6-A5A5-E4B90E9636D3}" destId="{3163BC4E-5482-4135-904F-414CEC4F9BCB}" srcOrd="6" destOrd="0" presId="urn:microsoft.com/office/officeart/2005/8/layout/list1"/>
    <dgm:cxn modelId="{BCD4993E-6861-47A8-98B6-64D8A0BBD46B}" type="presParOf" srcId="{D295CE1A-799F-44C6-A5A5-E4B90E9636D3}" destId="{4E068622-75E2-4B16-9EB0-FBFCF14D6337}" srcOrd="7" destOrd="0" presId="urn:microsoft.com/office/officeart/2005/8/layout/list1"/>
    <dgm:cxn modelId="{33676F14-C6B1-426A-891E-B8FFD434439B}" type="presParOf" srcId="{D295CE1A-799F-44C6-A5A5-E4B90E9636D3}" destId="{B9C7074A-6C87-48E3-BA90-1E3D2275E2E3}" srcOrd="8" destOrd="0" presId="urn:microsoft.com/office/officeart/2005/8/layout/list1"/>
    <dgm:cxn modelId="{2E9DD61D-90A9-4B0B-AAED-F50DF20690B0}" type="presParOf" srcId="{B9C7074A-6C87-48E3-BA90-1E3D2275E2E3}" destId="{3CAD402D-30B2-444A-B275-982379D52730}" srcOrd="0" destOrd="0" presId="urn:microsoft.com/office/officeart/2005/8/layout/list1"/>
    <dgm:cxn modelId="{6FFB7093-A428-4170-A2F5-8DFF2E0A2F2B}" type="presParOf" srcId="{B9C7074A-6C87-48E3-BA90-1E3D2275E2E3}" destId="{881C7E69-79E9-4D1F-8CEA-01DFFB15C353}" srcOrd="1" destOrd="0" presId="urn:microsoft.com/office/officeart/2005/8/layout/list1"/>
    <dgm:cxn modelId="{0F342824-ED8C-424B-BF74-955D71E3AB58}" type="presParOf" srcId="{D295CE1A-799F-44C6-A5A5-E4B90E9636D3}" destId="{4E34174E-185A-4D9E-9C76-0EF291163C3C}" srcOrd="9" destOrd="0" presId="urn:microsoft.com/office/officeart/2005/8/layout/list1"/>
    <dgm:cxn modelId="{299D3E91-9C59-47AE-B9DC-4A50D964FD23}" type="presParOf" srcId="{D295CE1A-799F-44C6-A5A5-E4B90E9636D3}" destId="{A32EB8F5-E6D0-45BF-B97A-550B0E783121}" srcOrd="10" destOrd="0" presId="urn:microsoft.com/office/officeart/2005/8/layout/list1"/>
    <dgm:cxn modelId="{151C6C62-9B51-4F5A-B60A-962E62E1ECB5}" type="presParOf" srcId="{D295CE1A-799F-44C6-A5A5-E4B90E9636D3}" destId="{45048AFF-AEE4-4E55-94F6-D4373491F238}" srcOrd="11" destOrd="0" presId="urn:microsoft.com/office/officeart/2005/8/layout/list1"/>
    <dgm:cxn modelId="{FE7A47BE-C5BE-48F3-A26A-ADC8F7C47D93}" type="presParOf" srcId="{D295CE1A-799F-44C6-A5A5-E4B90E9636D3}" destId="{64F169FE-C8A3-469B-885B-7989F63E2113}" srcOrd="12" destOrd="0" presId="urn:microsoft.com/office/officeart/2005/8/layout/list1"/>
    <dgm:cxn modelId="{4CF0B65D-3C0B-4A5B-B783-06FB6FEFC619}" type="presParOf" srcId="{64F169FE-C8A3-469B-885B-7989F63E2113}" destId="{E79315F8-3227-4AB3-98C0-C25BAEB70365}" srcOrd="0" destOrd="0" presId="urn:microsoft.com/office/officeart/2005/8/layout/list1"/>
    <dgm:cxn modelId="{4709393F-0AAE-481B-A64E-4EACEE74D844}" type="presParOf" srcId="{64F169FE-C8A3-469B-885B-7989F63E2113}" destId="{4592C21A-1BD1-4151-BBAF-93D72FEDA89E}" srcOrd="1" destOrd="0" presId="urn:microsoft.com/office/officeart/2005/8/layout/list1"/>
    <dgm:cxn modelId="{87E5868C-DA16-4A8C-9F6E-C3F6840A519E}" type="presParOf" srcId="{D295CE1A-799F-44C6-A5A5-E4B90E9636D3}" destId="{B96AB4DA-0CF0-4EF1-A808-E0A1E5423616}" srcOrd="13" destOrd="0" presId="urn:microsoft.com/office/officeart/2005/8/layout/list1"/>
    <dgm:cxn modelId="{BACEE54C-1163-4735-9F57-3FF070016208}" type="presParOf" srcId="{D295CE1A-799F-44C6-A5A5-E4B90E9636D3}" destId="{6DCEAAFF-B0E6-40ED-942B-3D180DF8A0B9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770BC8-4833-43AE-B3F0-AC74D152EC67}">
      <dsp:nvSpPr>
        <dsp:cNvPr id="0" name=""/>
        <dsp:cNvSpPr/>
      </dsp:nvSpPr>
      <dsp:spPr>
        <a:xfrm>
          <a:off x="172957" y="1584852"/>
          <a:ext cx="3692332" cy="3045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условиях эпидемиологической ситуации и режиме «Повышенной готовности» изменилось многое: жить и работать на самоизоляции приходится по-новому.</a:t>
          </a:r>
        </a:p>
      </dsp:txBody>
      <dsp:txXfrm>
        <a:off x="172957" y="1584852"/>
        <a:ext cx="3692332" cy="2392815"/>
      </dsp:txXfrm>
    </dsp:sp>
    <dsp:sp modelId="{658F593B-FCD3-412C-8210-D0C7B086E626}">
      <dsp:nvSpPr>
        <dsp:cNvPr id="0" name=""/>
        <dsp:cNvSpPr/>
      </dsp:nvSpPr>
      <dsp:spPr>
        <a:xfrm>
          <a:off x="2296830" y="2485720"/>
          <a:ext cx="3812619" cy="3812619"/>
        </a:xfrm>
        <a:prstGeom prst="leftCircularArrow">
          <a:avLst>
            <a:gd name="adj1" fmla="val 2479"/>
            <a:gd name="adj2" fmla="val 300283"/>
            <a:gd name="adj3" fmla="val 2075794"/>
            <a:gd name="adj4" fmla="val 9024489"/>
            <a:gd name="adj5" fmla="val 289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EBF1D-4F11-42B4-A9C7-9685FA12260B}">
      <dsp:nvSpPr>
        <dsp:cNvPr id="0" name=""/>
        <dsp:cNvSpPr/>
      </dsp:nvSpPr>
      <dsp:spPr>
        <a:xfrm>
          <a:off x="993475" y="3977667"/>
          <a:ext cx="3282073" cy="1305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Сложившаяся ситуация в стране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3475" y="3977667"/>
        <a:ext cx="3282073" cy="1305172"/>
      </dsp:txXfrm>
    </dsp:sp>
    <dsp:sp modelId="{A552105D-4262-4A60-9729-3641C4312423}">
      <dsp:nvSpPr>
        <dsp:cNvPr id="0" name=""/>
        <dsp:cNvSpPr/>
      </dsp:nvSpPr>
      <dsp:spPr>
        <a:xfrm>
          <a:off x="4725606" y="1584852"/>
          <a:ext cx="3692332" cy="3045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сложившихся условиях деятельность педагога переформировалась, изменив основные формы работы с детьми и родителями на дистанционный режим </a:t>
          </a:r>
          <a:endParaRPr lang="ru-RU" sz="2000" kern="1200" dirty="0"/>
        </a:p>
      </dsp:txBody>
      <dsp:txXfrm>
        <a:off x="4725606" y="2237438"/>
        <a:ext cx="3692332" cy="2392815"/>
      </dsp:txXfrm>
    </dsp:sp>
    <dsp:sp modelId="{1DE5F7E7-A27B-49F2-B761-C0DD3AC2B731}">
      <dsp:nvSpPr>
        <dsp:cNvPr id="0" name=""/>
        <dsp:cNvSpPr/>
      </dsp:nvSpPr>
      <dsp:spPr>
        <a:xfrm>
          <a:off x="5546125" y="932265"/>
          <a:ext cx="3282073" cy="1305172"/>
        </a:xfrm>
        <a:prstGeom prst="roundRect">
          <a:avLst>
            <a:gd name="adj" fmla="val 1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546125" y="932265"/>
        <a:ext cx="3282073" cy="130517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C4A53-6F28-44D5-B3DE-4F23EFB62030}">
      <dsp:nvSpPr>
        <dsp:cNvPr id="0" name=""/>
        <dsp:cNvSpPr/>
      </dsp:nvSpPr>
      <dsp:spPr>
        <a:xfrm>
          <a:off x="2894818" y="2014618"/>
          <a:ext cx="2344323" cy="1819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Онлайн-занятия</a:t>
          </a: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 детьми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4818" y="2014618"/>
        <a:ext cx="2344323" cy="1819728"/>
      </dsp:txXfrm>
    </dsp:sp>
    <dsp:sp modelId="{20ACA382-450D-4FB9-A571-E1F967A012CA}">
      <dsp:nvSpPr>
        <dsp:cNvPr id="0" name=""/>
        <dsp:cNvSpPr/>
      </dsp:nvSpPr>
      <dsp:spPr>
        <a:xfrm rot="16317332">
          <a:off x="3935094" y="1444522"/>
          <a:ext cx="347590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317332">
        <a:off x="3935094" y="1444522"/>
        <a:ext cx="347590" cy="505046"/>
      </dsp:txXfrm>
    </dsp:sp>
    <dsp:sp modelId="{2F8FB42E-E9F1-4F22-B61C-9D9728EE98CB}">
      <dsp:nvSpPr>
        <dsp:cNvPr id="0" name=""/>
        <dsp:cNvSpPr/>
      </dsp:nvSpPr>
      <dsp:spPr>
        <a:xfrm>
          <a:off x="3267989" y="22828"/>
          <a:ext cx="1750482" cy="1336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Начинаем работу всегда вместе со взрослым «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Ребенок+мама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7989" y="22828"/>
        <a:ext cx="1750482" cy="1336888"/>
      </dsp:txXfrm>
    </dsp:sp>
    <dsp:sp modelId="{7B16A528-6C13-4343-8F76-771D3C225669}">
      <dsp:nvSpPr>
        <dsp:cNvPr id="0" name=""/>
        <dsp:cNvSpPr/>
      </dsp:nvSpPr>
      <dsp:spPr>
        <a:xfrm rot="19244619">
          <a:off x="4938052" y="1835082"/>
          <a:ext cx="305965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9244619">
        <a:off x="4938052" y="1835082"/>
        <a:ext cx="305965" cy="505046"/>
      </dsp:txXfrm>
    </dsp:sp>
    <dsp:sp modelId="{7416B1AF-F9FF-451C-B168-7428316BCFFE}">
      <dsp:nvSpPr>
        <dsp:cNvPr id="0" name=""/>
        <dsp:cNvSpPr/>
      </dsp:nvSpPr>
      <dsp:spPr>
        <a:xfrm>
          <a:off x="4957081" y="714378"/>
          <a:ext cx="1992739" cy="1336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на площадке «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ZOOM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или в режиме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Скайпа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видеоконференции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4957081" y="714378"/>
        <a:ext cx="1992739" cy="1336888"/>
      </dsp:txXfrm>
    </dsp:sp>
    <dsp:sp modelId="{0233D227-737B-4B03-8DDE-F4A532B01C70}">
      <dsp:nvSpPr>
        <dsp:cNvPr id="0" name=""/>
        <dsp:cNvSpPr/>
      </dsp:nvSpPr>
      <dsp:spPr>
        <a:xfrm rot="40573">
          <a:off x="5321392" y="2687936"/>
          <a:ext cx="198505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40573">
        <a:off x="5321392" y="2687936"/>
        <a:ext cx="198505" cy="505046"/>
      </dsp:txXfrm>
    </dsp:sp>
    <dsp:sp modelId="{DD6CB0F5-73D8-4FDB-B416-58768747C066}">
      <dsp:nvSpPr>
        <dsp:cNvPr id="0" name=""/>
        <dsp:cNvSpPr/>
      </dsp:nvSpPr>
      <dsp:spPr>
        <a:xfrm>
          <a:off x="5613367" y="2286016"/>
          <a:ext cx="1986924" cy="1336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Ограниченное количество участников в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онлайн-группе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13367" y="2286016"/>
        <a:ext cx="1986924" cy="1336888"/>
      </dsp:txXfrm>
    </dsp:sp>
    <dsp:sp modelId="{7FC9D55B-DFF5-4B0B-B83B-325AE431F16C}">
      <dsp:nvSpPr>
        <dsp:cNvPr id="0" name=""/>
        <dsp:cNvSpPr/>
      </dsp:nvSpPr>
      <dsp:spPr>
        <a:xfrm rot="2662796">
          <a:off x="4840314" y="3571352"/>
          <a:ext cx="291477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662796">
        <a:off x="4840314" y="3571352"/>
        <a:ext cx="291477" cy="505046"/>
      </dsp:txXfrm>
    </dsp:sp>
    <dsp:sp modelId="{E572FE61-7200-4D36-A5E5-4AC75C5AF3CA}">
      <dsp:nvSpPr>
        <dsp:cNvPr id="0" name=""/>
        <dsp:cNvSpPr/>
      </dsp:nvSpPr>
      <dsp:spPr>
        <a:xfrm>
          <a:off x="4760456" y="3903772"/>
          <a:ext cx="1980627" cy="13368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Обязательный учет возраста детей и соответствии с этим определение длительность занятия.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0456" y="3903772"/>
        <a:ext cx="1980627" cy="1336888"/>
      </dsp:txXfrm>
    </dsp:sp>
    <dsp:sp modelId="{1915AF12-A4D1-4D24-81BC-492FF43F68F4}">
      <dsp:nvSpPr>
        <dsp:cNvPr id="0" name=""/>
        <dsp:cNvSpPr/>
      </dsp:nvSpPr>
      <dsp:spPr>
        <a:xfrm rot="5397043">
          <a:off x="3872581" y="3939605"/>
          <a:ext cx="390977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397043">
        <a:off x="3872581" y="3939605"/>
        <a:ext cx="390977" cy="505046"/>
      </dsp:txXfrm>
    </dsp:sp>
    <dsp:sp modelId="{BAA08979-F878-4154-B678-2B039C3010B7}">
      <dsp:nvSpPr>
        <dsp:cNvPr id="0" name=""/>
        <dsp:cNvSpPr/>
      </dsp:nvSpPr>
      <dsp:spPr>
        <a:xfrm>
          <a:off x="3242567" y="4572040"/>
          <a:ext cx="1652809" cy="13368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Четкость речи и темп педагога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3242567" y="4572040"/>
        <a:ext cx="1652809" cy="1336888"/>
      </dsp:txXfrm>
    </dsp:sp>
    <dsp:sp modelId="{CCDFF9DB-BA11-4D63-8964-0D1769E278AA}">
      <dsp:nvSpPr>
        <dsp:cNvPr id="0" name=""/>
        <dsp:cNvSpPr/>
      </dsp:nvSpPr>
      <dsp:spPr>
        <a:xfrm rot="8257886">
          <a:off x="3032312" y="3509065"/>
          <a:ext cx="233818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257886">
        <a:off x="3032312" y="3509065"/>
        <a:ext cx="233818" cy="505046"/>
      </dsp:txXfrm>
    </dsp:sp>
    <dsp:sp modelId="{0890B91E-239D-4CB5-B598-C9B825519D29}">
      <dsp:nvSpPr>
        <dsp:cNvPr id="0" name=""/>
        <dsp:cNvSpPr/>
      </dsp:nvSpPr>
      <dsp:spPr>
        <a:xfrm>
          <a:off x="1385190" y="3786204"/>
          <a:ext cx="2008394" cy="1336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к занятию( за 2-3 дня родителям высылается перечень материалов к занятию</a:t>
          </a:r>
          <a:r>
            <a:rPr lang="ru-RU" sz="900" kern="1200" dirty="0" smtClean="0"/>
            <a:t>).</a:t>
          </a:r>
          <a:endParaRPr lang="ru-RU" sz="900" kern="1200" dirty="0"/>
        </a:p>
      </dsp:txBody>
      <dsp:txXfrm>
        <a:off x="1385190" y="3786204"/>
        <a:ext cx="2008394" cy="1336888"/>
      </dsp:txXfrm>
    </dsp:sp>
    <dsp:sp modelId="{EF83CF67-114E-4367-BCCC-7A9E38FEAD4C}">
      <dsp:nvSpPr>
        <dsp:cNvPr id="0" name=""/>
        <dsp:cNvSpPr/>
      </dsp:nvSpPr>
      <dsp:spPr>
        <a:xfrm rot="10760182">
          <a:off x="2577450" y="2687913"/>
          <a:ext cx="224375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760182">
        <a:off x="2577450" y="2687913"/>
        <a:ext cx="224375" cy="505046"/>
      </dsp:txXfrm>
    </dsp:sp>
    <dsp:sp modelId="{A5268048-321E-4DD1-B95D-7F9B932FEC22}">
      <dsp:nvSpPr>
        <dsp:cNvPr id="0" name=""/>
        <dsp:cNvSpPr/>
      </dsp:nvSpPr>
      <dsp:spPr>
        <a:xfrm>
          <a:off x="485546" y="2286019"/>
          <a:ext cx="1986229" cy="1336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Тематический подход к организации образовательного процесса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485546" y="2286019"/>
        <a:ext cx="1986229" cy="1336888"/>
      </dsp:txXfrm>
    </dsp:sp>
    <dsp:sp modelId="{15A8E4CB-D361-4DBA-9BC1-113B0407CF98}">
      <dsp:nvSpPr>
        <dsp:cNvPr id="0" name=""/>
        <dsp:cNvSpPr/>
      </dsp:nvSpPr>
      <dsp:spPr>
        <a:xfrm rot="13358421">
          <a:off x="3019859" y="1822182"/>
          <a:ext cx="248598" cy="50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3358421">
        <a:off x="3019859" y="1822182"/>
        <a:ext cx="248598" cy="505046"/>
      </dsp:txXfrm>
    </dsp:sp>
    <dsp:sp modelId="{8D57CFE9-AC27-4EEA-A726-844CA8F86A8D}">
      <dsp:nvSpPr>
        <dsp:cNvPr id="0" name=""/>
        <dsp:cNvSpPr/>
      </dsp:nvSpPr>
      <dsp:spPr>
        <a:xfrm>
          <a:off x="1456612" y="714376"/>
          <a:ext cx="1872379" cy="1336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ситуации успеха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6612" y="714376"/>
        <a:ext cx="1872379" cy="133688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B6D80-02F4-493F-B393-E4CA3D4A1C3D}">
      <dsp:nvSpPr>
        <dsp:cNvPr id="0" name=""/>
        <dsp:cNvSpPr/>
      </dsp:nvSpPr>
      <dsp:spPr>
        <a:xfrm>
          <a:off x="0" y="66929"/>
          <a:ext cx="8715436" cy="665291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обучение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66929"/>
        <a:ext cx="8715436" cy="665291"/>
      </dsp:txXfrm>
    </dsp:sp>
    <dsp:sp modelId="{43371578-4EF3-4594-AA0B-8946D86451B2}">
      <dsp:nvSpPr>
        <dsp:cNvPr id="0" name=""/>
        <dsp:cNvSpPr/>
      </dsp:nvSpPr>
      <dsp:spPr>
        <a:xfrm>
          <a:off x="0" y="943475"/>
          <a:ext cx="4357718" cy="5357089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Плюсы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Гибкость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Родители самостоятельно планируют место и продолжительность.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Технологичность</a:t>
          </a:r>
          <a:r>
            <a:rPr lang="ru-RU" sz="1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развитие у детей клипового мышления.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Комфортные условия для творческого самовыражения.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Самообразование.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Ребёнок учиться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самообразововаться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 контролем взрослого.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Соучастие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Родители стали активными участниками образовательного процесса. Взаимодействие ребенка со всеми членами его семьи.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Психологические особенности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Стеснительные и неуверенные дети стали энергично проявлять себя.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Экономия</a:t>
          </a:r>
          <a:r>
            <a:rPr lang="ru-RU" sz="1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Нет потребности платить за услуги детского сада.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943475"/>
        <a:ext cx="4357718" cy="5357089"/>
      </dsp:txXfrm>
    </dsp:sp>
    <dsp:sp modelId="{BCDBF70D-A80C-4C5E-8DBD-AAF92DBE4177}">
      <dsp:nvSpPr>
        <dsp:cNvPr id="0" name=""/>
        <dsp:cNvSpPr/>
      </dsp:nvSpPr>
      <dsp:spPr>
        <a:xfrm>
          <a:off x="4357718" y="928690"/>
          <a:ext cx="4357718" cy="52909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Минусы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«Вылетают»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ОВЗ. Кто будет заниматься обслуживанием особых детей, контролировать их поведение, способность к обучению и трудовой деятельности.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Гиперактивные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дети и дети из неблагополучных семей.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очного общения между обучающими и педагогом, между сверстниками в игровой и образовательной деятельности. Ребенку трудно определить для себя особенности своего поведения в различных жизненных ситуациях. Отсутствие очного общения со сверстниками и педагогом предопределяет трудности в адаптации к социальным нормам межличностных взаимоотношений.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физически не может изучать особенности становления характера ребенка, следовательно не имеет возможности определять средства и формы осуществления индивидуального подхода. Не все могут позволить хорошую техническую оснащенность .Нарушение режима дня ребенка.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дистанционных  обучающих программ.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357718" y="928690"/>
        <a:ext cx="4357718" cy="5290905"/>
      </dsp:txXfrm>
    </dsp:sp>
    <dsp:sp modelId="{0F15153C-DC9A-4573-9D6D-A5F1ECD38494}">
      <dsp:nvSpPr>
        <dsp:cNvPr id="0" name=""/>
        <dsp:cNvSpPr/>
      </dsp:nvSpPr>
      <dsp:spPr>
        <a:xfrm>
          <a:off x="75127" y="6327753"/>
          <a:ext cx="8565181" cy="116440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9EE78-5DE0-4E99-8732-83DDC0CB4A1E}">
      <dsp:nvSpPr>
        <dsp:cNvPr id="0" name=""/>
        <dsp:cNvSpPr/>
      </dsp:nvSpPr>
      <dsp:spPr>
        <a:xfrm>
          <a:off x="0" y="0"/>
          <a:ext cx="8143932" cy="75699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Основными целями использования дистанционного обучения в ДОУ являются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43932" cy="756991"/>
      </dsp:txXfrm>
    </dsp:sp>
    <dsp:sp modelId="{0B13C063-0993-4673-861F-2F88D8A7C514}">
      <dsp:nvSpPr>
        <dsp:cNvPr id="0" name=""/>
        <dsp:cNvSpPr/>
      </dsp:nvSpPr>
      <dsp:spPr>
        <a:xfrm>
          <a:off x="3976" y="832189"/>
          <a:ext cx="2711992" cy="18002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повышение доступности образовательных услуг для воспитанников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6" y="832189"/>
        <a:ext cx="2711992" cy="1800237"/>
      </dsp:txXfrm>
    </dsp:sp>
    <dsp:sp modelId="{B4131D49-53DE-404C-AD0C-3D86DC6050EE}">
      <dsp:nvSpPr>
        <dsp:cNvPr id="0" name=""/>
        <dsp:cNvSpPr/>
      </dsp:nvSpPr>
      <dsp:spPr>
        <a:xfrm>
          <a:off x="2743225" y="827185"/>
          <a:ext cx="2711992" cy="1800237"/>
        </a:xfrm>
        <a:prstGeom prst="rect">
          <a:avLst/>
        </a:prstGeom>
        <a:gradFill rotWithShape="0">
          <a:gsLst>
            <a:gs pos="0">
              <a:schemeClr val="accent4">
                <a:hueOff val="-764178"/>
                <a:satOff val="-5123"/>
                <a:lumOff val="-529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764178"/>
                <a:satOff val="-5123"/>
                <a:lumOff val="-529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расширение сферы основной деятельности ДОУ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25" y="827185"/>
        <a:ext cx="2711992" cy="1800237"/>
      </dsp:txXfrm>
    </dsp:sp>
    <dsp:sp modelId="{8CAC0DA5-3DD1-4512-90F2-E6707F4C9E2F}">
      <dsp:nvSpPr>
        <dsp:cNvPr id="0" name=""/>
        <dsp:cNvSpPr/>
      </dsp:nvSpPr>
      <dsp:spPr>
        <a:xfrm>
          <a:off x="5427962" y="832189"/>
          <a:ext cx="2711992" cy="1800237"/>
        </a:xfrm>
        <a:prstGeom prst="rect">
          <a:avLst/>
        </a:prstGeom>
        <a:gradFill rotWithShape="0">
          <a:gsLst>
            <a:gs pos="0">
              <a:schemeClr val="accent4">
                <a:hueOff val="-1528356"/>
                <a:satOff val="-10245"/>
                <a:lumOff val="-10589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-1528356"/>
                <a:satOff val="-10245"/>
                <a:lumOff val="-10589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интеграция удаленного обучения с классическими формами обучения с целью повышения их эффективности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7962" y="832189"/>
        <a:ext cx="2711992" cy="1800237"/>
      </dsp:txXfrm>
    </dsp:sp>
    <dsp:sp modelId="{7242F77E-A099-4305-96D4-CD56B9CE48C9}">
      <dsp:nvSpPr>
        <dsp:cNvPr id="0" name=""/>
        <dsp:cNvSpPr/>
      </dsp:nvSpPr>
      <dsp:spPr>
        <a:xfrm>
          <a:off x="0" y="2632427"/>
          <a:ext cx="8143932" cy="200026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120EB-7E46-44F9-98AB-E29A49C93D02}">
      <dsp:nvSpPr>
        <dsp:cNvPr id="0" name=""/>
        <dsp:cNvSpPr/>
      </dsp:nvSpPr>
      <dsp:spPr>
        <a:xfrm>
          <a:off x="0" y="0"/>
          <a:ext cx="8143932" cy="77153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Дистанционное	обучение</a:t>
          </a:r>
          <a:endParaRPr lang="ru-RU" sz="32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43932" cy="771530"/>
      </dsp:txXfrm>
    </dsp:sp>
    <dsp:sp modelId="{CB5919E4-92D9-4F05-A559-E0D73352CB13}">
      <dsp:nvSpPr>
        <dsp:cNvPr id="0" name=""/>
        <dsp:cNvSpPr/>
      </dsp:nvSpPr>
      <dsp:spPr>
        <a:xfrm>
          <a:off x="0" y="714385"/>
          <a:ext cx="8143932" cy="162021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	организации	процесса обучения, основанный на использовании современных информационных и телекоммуникационных технологий, позволяющих осуществлять обучение на расстоянии без непосредственного контакта между педагогами, воспитателями и воспитанниками.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14385"/>
        <a:ext cx="8143932" cy="1620213"/>
      </dsp:txXfrm>
    </dsp:sp>
    <dsp:sp modelId="{E59DAA1F-376B-4499-A01D-6ACD41EAF5ED}">
      <dsp:nvSpPr>
        <dsp:cNvPr id="0" name=""/>
        <dsp:cNvSpPr/>
      </dsp:nvSpPr>
      <dsp:spPr>
        <a:xfrm>
          <a:off x="0" y="2391744"/>
          <a:ext cx="8143932" cy="180023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5A771-7976-4E34-8E60-CE3FA1A8ECB7}">
      <dsp:nvSpPr>
        <dsp:cNvPr id="0" name=""/>
        <dsp:cNvSpPr/>
      </dsp:nvSpPr>
      <dsp:spPr>
        <a:xfrm>
          <a:off x="0" y="1946177"/>
          <a:ext cx="8001056" cy="276724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Создать благоприятные условия для развития детей с учетом их возрастных и индивидуальных особенностей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Обеспечить психолого-педагогическую поддержку семьи и повышение компетентности родителей в вопросах развития и образования детей </a:t>
          </a:r>
        </a:p>
      </dsp:txBody>
      <dsp:txXfrm>
        <a:off x="0" y="1946177"/>
        <a:ext cx="8001056" cy="2767245"/>
      </dsp:txXfrm>
    </dsp:sp>
    <dsp:sp modelId="{E2978E92-81F7-43C2-BE7B-C9F115F9755B}">
      <dsp:nvSpPr>
        <dsp:cNvPr id="0" name=""/>
        <dsp:cNvSpPr/>
      </dsp:nvSpPr>
      <dsp:spPr>
        <a:xfrm rot="10800000">
          <a:off x="0" y="142869"/>
          <a:ext cx="8001056" cy="1986201"/>
        </a:xfrm>
        <a:prstGeom prst="upArrowCallout">
          <a:avLst/>
        </a:prstGeom>
        <a:solidFill>
          <a:schemeClr val="accent3">
            <a:shade val="80000"/>
            <a:hueOff val="89382"/>
            <a:satOff val="-11622"/>
            <a:lumOff val="296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5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42869"/>
        <a:ext cx="8001056" cy="19862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B9EC0-FBAE-4CA5-9FFE-BE29D0C70B38}">
      <dsp:nvSpPr>
        <dsp:cNvPr id="0" name=""/>
        <dsp:cNvSpPr/>
      </dsp:nvSpPr>
      <dsp:spPr>
        <a:xfrm>
          <a:off x="3400448" y="0"/>
          <a:ext cx="5100673" cy="24288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Педагог несет ответственность за качество обучения, поэтому ему необходимо быть хорошо подготовленным методически и содержательно к образовательному процессу, уметь работать с программным обеспечением, сервисами сети Интернет, также он должен владеть дистанционными методиками и знанием особенностей построения образовательного процесса в виртуальной среде.</a:t>
          </a:r>
          <a:endParaRPr lang="ru-RU" sz="1500" kern="1200" dirty="0"/>
        </a:p>
      </dsp:txBody>
      <dsp:txXfrm>
        <a:off x="3400448" y="0"/>
        <a:ext cx="5100673" cy="2428892"/>
      </dsp:txXfrm>
    </dsp:sp>
    <dsp:sp modelId="{746BCDF8-594D-4B7B-90E8-8E35EA6009B9}">
      <dsp:nvSpPr>
        <dsp:cNvPr id="0" name=""/>
        <dsp:cNvSpPr/>
      </dsp:nvSpPr>
      <dsp:spPr>
        <a:xfrm>
          <a:off x="0" y="0"/>
          <a:ext cx="3400448" cy="24288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Деятельность педагога в системе дистанционного обучения</a:t>
          </a:r>
          <a:endParaRPr lang="ru-RU" sz="2400" kern="1200" dirty="0"/>
        </a:p>
      </dsp:txBody>
      <dsp:txXfrm>
        <a:off x="0" y="0"/>
        <a:ext cx="3400448" cy="24288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0C1BDD-1D36-46A0-9F2F-B077E5166058}">
      <dsp:nvSpPr>
        <dsp:cNvPr id="0" name=""/>
        <dsp:cNvSpPr/>
      </dsp:nvSpPr>
      <dsp:spPr>
        <a:xfrm>
          <a:off x="0" y="0"/>
          <a:ext cx="8286808" cy="10287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Условия проведения дистанционного обучения могут отличаться по режиму взаимодействия педагога и обучающегося.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86808" cy="1028707"/>
      </dsp:txXfrm>
    </dsp:sp>
    <dsp:sp modelId="{897905DC-4797-4019-8235-766E595CCCFB}">
      <dsp:nvSpPr>
        <dsp:cNvPr id="0" name=""/>
        <dsp:cNvSpPr/>
      </dsp:nvSpPr>
      <dsp:spPr>
        <a:xfrm>
          <a:off x="0" y="1028707"/>
          <a:ext cx="4143404" cy="2160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Offline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 - местонахождение и время не является существенным, так как все взаимодействие организовывается в отложенном режиме;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28707"/>
        <a:ext cx="4143404" cy="2160285"/>
      </dsp:txXfrm>
    </dsp:sp>
    <dsp:sp modelId="{6C3DF05C-3AFA-45A9-9C96-22513F2133B0}">
      <dsp:nvSpPr>
        <dsp:cNvPr id="0" name=""/>
        <dsp:cNvSpPr/>
      </dsp:nvSpPr>
      <dsp:spPr>
        <a:xfrm>
          <a:off x="4143404" y="1028707"/>
          <a:ext cx="4143404" cy="2160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Online</a:t>
          </a:r>
          <a:r>
            <a:rPr lang="ru-RU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обучающийся с родителем (законным представителем) и педагог находится у автоматизированного рабочего места.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3404" y="1028707"/>
        <a:ext cx="4143404" cy="2160285"/>
      </dsp:txXfrm>
    </dsp:sp>
    <dsp:sp modelId="{F5C49239-0E72-48A4-8BBA-A9BA7FEAF23D}">
      <dsp:nvSpPr>
        <dsp:cNvPr id="0" name=""/>
        <dsp:cNvSpPr/>
      </dsp:nvSpPr>
      <dsp:spPr>
        <a:xfrm>
          <a:off x="0" y="3188992"/>
          <a:ext cx="8286808" cy="2400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FD877-2CEF-4102-8790-7935951EFCB2}">
      <dsp:nvSpPr>
        <dsp:cNvPr id="0" name=""/>
        <dsp:cNvSpPr/>
      </dsp:nvSpPr>
      <dsp:spPr>
        <a:xfrm>
          <a:off x="0" y="0"/>
          <a:ext cx="8572560" cy="87629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Подготовка к </a:t>
          </a:r>
          <a:r>
            <a:rPr lang="ru-RU" sz="3200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онлайн</a:t>
          </a:r>
          <a:r>
            <a:rPr lang="ru-RU" sz="32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занятиям</a:t>
          </a:r>
          <a:endParaRPr lang="ru-RU" sz="32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572560" cy="876297"/>
      </dsp:txXfrm>
    </dsp:sp>
    <dsp:sp modelId="{7C573022-6064-43D9-B4FF-E9EEB018376B}">
      <dsp:nvSpPr>
        <dsp:cNvPr id="0" name=""/>
        <dsp:cNvSpPr/>
      </dsp:nvSpPr>
      <dsp:spPr>
        <a:xfrm>
          <a:off x="3352" y="876297"/>
          <a:ext cx="1490152" cy="1840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Вводный проспект с рекомендациями (какие материалы нам нужны для занятия, как организовать рабочее место перед компьютером)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2" y="876297"/>
        <a:ext cx="1490152" cy="1840224"/>
      </dsp:txXfrm>
    </dsp:sp>
    <dsp:sp modelId="{162DFA98-22FF-4853-86C9-E2C3A1CCA244}">
      <dsp:nvSpPr>
        <dsp:cNvPr id="0" name=""/>
        <dsp:cNvSpPr/>
      </dsp:nvSpPr>
      <dsp:spPr>
        <a:xfrm>
          <a:off x="1493504" y="876297"/>
          <a:ext cx="1490152" cy="1840224"/>
        </a:xfrm>
        <a:prstGeom prst="rect">
          <a:avLst/>
        </a:prstGeom>
        <a:solidFill>
          <a:schemeClr val="accent4">
            <a:hueOff val="-305671"/>
            <a:satOff val="-2049"/>
            <a:lumOff val="-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Информационные письма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3504" y="876297"/>
        <a:ext cx="1490152" cy="1840224"/>
      </dsp:txXfrm>
    </dsp:sp>
    <dsp:sp modelId="{4BA8B9E4-C9D0-4354-AD4C-030AF5951B62}">
      <dsp:nvSpPr>
        <dsp:cNvPr id="0" name=""/>
        <dsp:cNvSpPr/>
      </dsp:nvSpPr>
      <dsp:spPr>
        <a:xfrm>
          <a:off x="2983656" y="876297"/>
          <a:ext cx="1115095" cy="1840224"/>
        </a:xfrm>
        <a:prstGeom prst="rect">
          <a:avLst/>
        </a:prstGeom>
        <a:solidFill>
          <a:schemeClr val="accent4">
            <a:hueOff val="-611342"/>
            <a:satOff val="-4098"/>
            <a:lumOff val="-4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Обзорные материалы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56" y="876297"/>
        <a:ext cx="1115095" cy="1840224"/>
      </dsp:txXfrm>
    </dsp:sp>
    <dsp:sp modelId="{A943E4FB-DC29-45B0-8775-634A46CAE31C}">
      <dsp:nvSpPr>
        <dsp:cNvPr id="0" name=""/>
        <dsp:cNvSpPr/>
      </dsp:nvSpPr>
      <dsp:spPr>
        <a:xfrm>
          <a:off x="4098751" y="876297"/>
          <a:ext cx="1490152" cy="1840224"/>
        </a:xfrm>
        <a:prstGeom prst="rect">
          <a:avLst/>
        </a:prstGeom>
        <a:solidFill>
          <a:schemeClr val="accent4">
            <a:hueOff val="-917013"/>
            <a:satOff val="-6147"/>
            <a:lumOff val="-6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Краткий обзор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видео-материалов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8751" y="876297"/>
        <a:ext cx="1490152" cy="1840224"/>
      </dsp:txXfrm>
    </dsp:sp>
    <dsp:sp modelId="{AB21F530-CC6E-47F1-91B8-726087251958}">
      <dsp:nvSpPr>
        <dsp:cNvPr id="0" name=""/>
        <dsp:cNvSpPr/>
      </dsp:nvSpPr>
      <dsp:spPr>
        <a:xfrm>
          <a:off x="5588903" y="876297"/>
          <a:ext cx="1490152" cy="1840224"/>
        </a:xfrm>
        <a:prstGeom prst="rect">
          <a:avLst/>
        </a:prstGeom>
        <a:solidFill>
          <a:schemeClr val="accent4">
            <a:hueOff val="-1222685"/>
            <a:satOff val="-8196"/>
            <a:lumOff val="-8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Организационные встречи с родителями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88903" y="876297"/>
        <a:ext cx="1490152" cy="1840224"/>
      </dsp:txXfrm>
    </dsp:sp>
    <dsp:sp modelId="{FEAFF527-E8A0-44CC-B529-2F5F61219134}">
      <dsp:nvSpPr>
        <dsp:cNvPr id="0" name=""/>
        <dsp:cNvSpPr/>
      </dsp:nvSpPr>
      <dsp:spPr>
        <a:xfrm>
          <a:off x="7079055" y="876297"/>
          <a:ext cx="1490152" cy="1840224"/>
        </a:xfrm>
        <a:prstGeom prst="rect">
          <a:avLst/>
        </a:prstGeom>
        <a:solidFill>
          <a:schemeClr val="accent4">
            <a:hueOff val="-1528356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Инструктаж по средствам навигации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Скоролупова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7079055" y="876297"/>
        <a:ext cx="1490152" cy="1840224"/>
      </dsp:txXfrm>
    </dsp:sp>
    <dsp:sp modelId="{BD6E910F-A13C-4B14-8AA5-A952D1D93461}">
      <dsp:nvSpPr>
        <dsp:cNvPr id="0" name=""/>
        <dsp:cNvSpPr/>
      </dsp:nvSpPr>
      <dsp:spPr>
        <a:xfrm>
          <a:off x="0" y="2716522"/>
          <a:ext cx="8572560" cy="204469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B3969-BEBF-40BF-8C0D-398BF263B979}">
      <dsp:nvSpPr>
        <dsp:cNvPr id="0" name=""/>
        <dsp:cNvSpPr/>
      </dsp:nvSpPr>
      <dsp:spPr>
        <a:xfrm>
          <a:off x="1714514" y="1220"/>
          <a:ext cx="6758034" cy="2497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выстроить индивидуальный образовательный маршрут для каждого ребенка за счёт возможности выбора уровня и вида представления материала и согласовать его с заказчиком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разработать конспекты занятий и подготовить демонстрационный и раздаточный материал к занятиям с элементами видео и аудио, с включением иллюстраций и анимации;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организовать щадящий режим обучения, нормируя количество времени, проводимого за компьютером;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разработать и осуществить социальную программу работы с семьей, обязательное включение родителей в процесс обучения ребенка, выработка совместной политики общения.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4514" y="1220"/>
        <a:ext cx="6758034" cy="2497888"/>
      </dsp:txXfrm>
    </dsp:sp>
    <dsp:sp modelId="{D3E5A9BE-F445-404D-8D3D-8CA360E0017C}">
      <dsp:nvSpPr>
        <dsp:cNvPr id="0" name=""/>
        <dsp:cNvSpPr/>
      </dsp:nvSpPr>
      <dsp:spPr>
        <a:xfrm>
          <a:off x="0" y="1220"/>
          <a:ext cx="1685942" cy="2497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проведения педагогом дистанционного занятия в любом из режимов необходимо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20"/>
        <a:ext cx="1685942" cy="24978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9501F-00C2-490F-A048-01E2E0E6F592}">
      <dsp:nvSpPr>
        <dsp:cNvPr id="0" name=""/>
        <dsp:cNvSpPr/>
      </dsp:nvSpPr>
      <dsp:spPr>
        <a:xfrm>
          <a:off x="0" y="909666"/>
          <a:ext cx="7667636" cy="525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274646-D356-40BD-BDA7-F9A2407331E1}">
      <dsp:nvSpPr>
        <dsp:cNvPr id="0" name=""/>
        <dsp:cNvSpPr/>
      </dsp:nvSpPr>
      <dsp:spPr>
        <a:xfrm>
          <a:off x="357188" y="343016"/>
          <a:ext cx="6647989" cy="7302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873" tIns="0" rIns="20287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Всегда держать музыкальную игрушку или аудиозапись, чтобы привлечь внимание ребенка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7188" y="343016"/>
        <a:ext cx="6647989" cy="730275"/>
      </dsp:txXfrm>
    </dsp:sp>
    <dsp:sp modelId="{3163BC4E-5482-4135-904F-414CEC4F9BCB}">
      <dsp:nvSpPr>
        <dsp:cNvPr id="0" name=""/>
        <dsp:cNvSpPr/>
      </dsp:nvSpPr>
      <dsp:spPr>
        <a:xfrm>
          <a:off x="0" y="2096027"/>
          <a:ext cx="7667636" cy="590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F5D723-4A84-4EA2-BDCF-60E30AC248B5}">
      <dsp:nvSpPr>
        <dsp:cNvPr id="0" name=""/>
        <dsp:cNvSpPr/>
      </dsp:nvSpPr>
      <dsp:spPr>
        <a:xfrm>
          <a:off x="357188" y="1495947"/>
          <a:ext cx="6647989" cy="7280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873" tIns="0" rIns="20287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Громко, четко и внятно произносить слова, но не кричать.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7188" y="1495947"/>
        <a:ext cx="6647989" cy="728083"/>
      </dsp:txXfrm>
    </dsp:sp>
    <dsp:sp modelId="{A32EB8F5-E6D0-45BF-B97A-550B0E783121}">
      <dsp:nvSpPr>
        <dsp:cNvPr id="0" name=""/>
        <dsp:cNvSpPr/>
      </dsp:nvSpPr>
      <dsp:spPr>
        <a:xfrm>
          <a:off x="0" y="3357586"/>
          <a:ext cx="7667636" cy="6051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C7E69-79E9-4D1F-8CEA-01DFFB15C353}">
      <dsp:nvSpPr>
        <dsp:cNvPr id="0" name=""/>
        <dsp:cNvSpPr/>
      </dsp:nvSpPr>
      <dsp:spPr>
        <a:xfrm>
          <a:off x="428209" y="2743041"/>
          <a:ext cx="6640268" cy="7461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873" tIns="0" rIns="2028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Быть более энергичным, использовать в речи больше интонационных средств, чем в обычной беседе.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8209" y="2743041"/>
        <a:ext cx="6640268" cy="746112"/>
      </dsp:txXfrm>
    </dsp:sp>
    <dsp:sp modelId="{6DCEAAFF-B0E6-40ED-942B-3D180DF8A0B9}">
      <dsp:nvSpPr>
        <dsp:cNvPr id="0" name=""/>
        <dsp:cNvSpPr/>
      </dsp:nvSpPr>
      <dsp:spPr>
        <a:xfrm>
          <a:off x="0" y="4616921"/>
          <a:ext cx="7667636" cy="578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92C21A-1BD1-4151-BBAF-93D72FEDA89E}">
      <dsp:nvSpPr>
        <dsp:cNvPr id="0" name=""/>
        <dsp:cNvSpPr/>
      </dsp:nvSpPr>
      <dsp:spPr>
        <a:xfrm>
          <a:off x="383007" y="4005895"/>
          <a:ext cx="6587826" cy="7291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2873" tIns="0" rIns="20287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Установить личный контакт с ребенком(улыбаться, смеяться вместе).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3007" y="4005895"/>
        <a:ext cx="6587826" cy="729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F1E8-68A2-4312-9015-9619C31E441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DE70-A0F0-4AB4-BB0A-80FA53FD1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18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E70-A0F0-4AB4-BB0A-80FA53FD13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02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840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2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20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58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04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72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5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76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06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7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929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D254A3-5430-44B6-9137-458CD0EAB5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1F0CD8-B62A-4936-A9B1-F361CD0EE8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31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142984"/>
            <a:ext cx="70723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Взаимодействие педагога с детьми в онлайн режиме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         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Муниципальное автономное дошкольное образовательное учреждение центр развития ребенка - детский сад № 82 «Сказка»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636"/>
            <a:ext cx="8023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Музыкальный руководитель: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Яновская Н.В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Новороссийск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2020-2021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Comp\Desktop\Безымянный.png"/>
          <p:cNvPicPr/>
          <p:nvPr/>
        </p:nvPicPr>
        <p:blipFill>
          <a:blip r:embed="rId3" cstate="print"/>
          <a:srcRect t="14507" r="9300" b="1205"/>
          <a:stretch>
            <a:fillRect/>
          </a:stretch>
        </p:blipFill>
        <p:spPr bwMode="auto">
          <a:xfrm>
            <a:off x="3286116" y="2928934"/>
            <a:ext cx="2253603" cy="1745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Comp\Desktop\Безымянный.png"/>
          <p:cNvPicPr/>
          <p:nvPr/>
        </p:nvPicPr>
        <p:blipFill>
          <a:blip r:embed="rId4" cstate="print"/>
          <a:srcRect t="11500"/>
          <a:stretch>
            <a:fillRect/>
          </a:stretch>
        </p:blipFill>
        <p:spPr bwMode="auto">
          <a:xfrm>
            <a:off x="6000760" y="2000240"/>
            <a:ext cx="2458324" cy="1740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Comp\Desktop\Безымянный.png"/>
          <p:cNvPicPr/>
          <p:nvPr/>
        </p:nvPicPr>
        <p:blipFill>
          <a:blip r:embed="rId5" cstate="print"/>
          <a:srcRect t="11000"/>
          <a:stretch>
            <a:fillRect/>
          </a:stretch>
        </p:blipFill>
        <p:spPr bwMode="auto">
          <a:xfrm>
            <a:off x="428596" y="3857628"/>
            <a:ext cx="2389396" cy="1700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652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527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3929066"/>
            <a:ext cx="5143536" cy="785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2786050" y="500042"/>
            <a:ext cx="1857388" cy="2143140"/>
          </a:xfrm>
          <a:prstGeom prst="wedgeEllipseCallout">
            <a:avLst>
              <a:gd name="adj1" fmla="val 977"/>
              <a:gd name="adj2" fmla="val 9760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285720" y="928670"/>
            <a:ext cx="1928826" cy="2143140"/>
          </a:xfrm>
          <a:prstGeom prst="wedgeEllipseCallout">
            <a:avLst>
              <a:gd name="adj1" fmla="val -63440"/>
              <a:gd name="adj2" fmla="val 7870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эффективно организовать онлайн обучение.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786314" y="714356"/>
            <a:ext cx="1857388" cy="2143140"/>
          </a:xfrm>
          <a:prstGeom prst="wedgeEllipseCallout">
            <a:avLst>
              <a:gd name="adj1" fmla="val -16471"/>
              <a:gd name="adj2" fmla="val 86803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6929454" y="857232"/>
            <a:ext cx="1857388" cy="2143140"/>
          </a:xfrm>
          <a:prstGeom prst="wedgeEllipseCallout">
            <a:avLst>
              <a:gd name="adj1" fmla="val -49499"/>
              <a:gd name="adj2" fmla="val 7978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928662" y="3941384"/>
            <a:ext cx="771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этого вытекают вопросы </a:t>
            </a:r>
            <a:endParaRPr kumimoji="0" lang="ru-RU" sz="2800" b="1" i="0" u="none" strike="noStrike" cap="none" normalizeH="0" dirty="0" smtClean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14422"/>
            <a:ext cx="1571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эффективно организовать онлайн обучение.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488" y="1142984"/>
            <a:ext cx="17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распределить время?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285860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детям?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3768" y="1500174"/>
            <a:ext cx="15716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что для этого необходимо?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65793" y="5109373"/>
            <a:ext cx="8812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эти вопросы требуют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широкого обсуждения в педагогическом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сообществе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285860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357166"/>
          <a:ext cx="900115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633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10" y="433050"/>
            <a:ext cx="72866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акон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образовании в Российской Федерации» № 273 от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29.12.2012;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СанПиН 2.4.1.3049-13 «Санитарно-эпидемиологические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устройству, содержанию и организации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дошкольных образовательных организаций»;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Приказ Министерства образования и науки РФ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использовании дистанционных образовательных технологий» №137 от 06.05.2005.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 Президента Российской Федерации от 02.04.2020 №239 «О мерах по обеспечению санитарно-эпидемиологического благополучия населения на территории Российской Федерации в связи с распространением новой короновирусной инфекции (COVID-19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Постановление  главы администрации (губернатора) Краснодарского края №318 от 04.06.2020г., «О продлении режима  «Повышенная готовность» и срока ограничительных мероприятий (карантина) на территории Краснодарского края;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постановлении главы администрации (губернатора) Краснодарского края от 13.03.2020г. №129 «О введении режима повышенной готовности на территории Краснодарского края и мерах по предотвращению распространения новой короновирусной инфекции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COVID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-2019), от 31.03.2020г. №185 «О введении ограничительных мероприятий (карантина) на территории Краснодарского края».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етод объединение\870749827-9785040936670-650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727" y="214290"/>
            <a:ext cx="1593926" cy="190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90" y="3089458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  <a:tab pos="1739900" algn="l"/>
                <a:tab pos="2590800" algn="l"/>
                <a:tab pos="2921000" algn="l"/>
                <a:tab pos="3581400" algn="l"/>
                <a:tab pos="4686300" algn="l"/>
                <a:tab pos="5524500" algn="l"/>
              </a:tabLst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  <a:tab pos="1739900" algn="l"/>
                <a:tab pos="2590800" algn="l"/>
                <a:tab pos="2921000" algn="l"/>
                <a:tab pos="3581400" algn="l"/>
                <a:tab pos="4686300" algn="l"/>
                <a:tab pos="5524500" algn="l"/>
              </a:tabLst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3429000"/>
          <a:ext cx="814393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571472" y="357166"/>
          <a:ext cx="814393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 advTm="499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71480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5538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11972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                        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285728"/>
          <a:ext cx="900115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8596" y="2857496"/>
          <a:ext cx="828680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 advTm="6489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119721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               </a:t>
            </a:r>
          </a:p>
          <a:p>
            <a:r>
              <a:rPr lang="ru-RU" sz="2400" dirty="0" smtClean="0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3714752"/>
          <a:ext cx="8572560" cy="29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720" y="285728"/>
          <a:ext cx="850112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895924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Свою работу по музыкальному воспитанию я осуществляла в соответствии с программой "Ладушки" под ред.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Каплуновой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Новоскольцевой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Работа проводилась в тесном сотрудничестве с воспитателями и (родителями).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489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57158" y="285728"/>
            <a:ext cx="8786842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Практические советы проведения онлайн занятий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126876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000100" y="1071546"/>
          <a:ext cx="76676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483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285728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5819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919</TotalTime>
  <Words>928</Words>
  <Application>Microsoft Office PowerPoint</Application>
  <PresentationFormat>Экран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111</cp:revision>
  <dcterms:created xsi:type="dcterms:W3CDTF">2019-03-18T11:12:16Z</dcterms:created>
  <dcterms:modified xsi:type="dcterms:W3CDTF">2020-11-11T08:22:00Z</dcterms:modified>
</cp:coreProperties>
</file>