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0" autoAdjust="0"/>
  </p:normalViewPr>
  <p:slideViewPr>
    <p:cSldViewPr>
      <p:cViewPr varScale="1">
        <p:scale>
          <a:sx n="99" d="100"/>
          <a:sy n="99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" y="55334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6045" y="2369403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«Идеи нашего городка»</a:t>
            </a:r>
          </a:p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сюжетно – ролевой игры»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2292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 О.В.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82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770485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центр развития ребенка-детский сад № 82 «Сказка»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город Новороссийск</a:t>
            </a:r>
          </a:p>
        </p:txBody>
      </p:sp>
    </p:spTree>
    <p:extLst>
      <p:ext uri="{BB962C8B-B14F-4D97-AF65-F5344CB8AC3E}">
        <p14:creationId xmlns:p14="http://schemas.microsoft.com/office/powerpoint/2010/main" val="3342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5178"/>
            <a:ext cx="2764730" cy="17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6" y="476672"/>
            <a:ext cx="2400486" cy="180036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2456" r="15588" b="13131"/>
          <a:stretch/>
        </p:blipFill>
        <p:spPr>
          <a:xfrm>
            <a:off x="611560" y="2380106"/>
            <a:ext cx="2902538" cy="256106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16352" r="-444" b="6564"/>
          <a:stretch/>
        </p:blipFill>
        <p:spPr>
          <a:xfrm>
            <a:off x="3347864" y="3884781"/>
            <a:ext cx="3160199" cy="237626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868144" y="517906"/>
            <a:ext cx="2880320" cy="7361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«Покупаем билеты на мультфильм»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музее игрушек»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«Магазин»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«Выставка»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81925"/>
            <a:ext cx="2691273" cy="367240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-59534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27" y="422738"/>
            <a:ext cx="2501614" cy="160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Оличка любимая\Desktop\Новая папка\Новая папка\Screenshot_2020-12-23-22-09-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34444" r="21852" b="35555"/>
          <a:stretch/>
        </p:blipFill>
        <p:spPr bwMode="auto">
          <a:xfrm>
            <a:off x="531378" y="620687"/>
            <a:ext cx="2359149" cy="226478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Оличка любимая\Desktop\Новая папка\Новая папка\Screenshot_2020-12-23-22-10-3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4028" r="32222" b="33647"/>
          <a:stretch/>
        </p:blipFill>
        <p:spPr bwMode="auto">
          <a:xfrm>
            <a:off x="2541082" y="2420888"/>
            <a:ext cx="2861047" cy="253386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личка любимая\Desktop\Новая папка\Новая папка\Screenshot_2020-12-23-22-11-2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9" r="37161" b="36988"/>
          <a:stretch/>
        </p:blipFill>
        <p:spPr bwMode="auto">
          <a:xfrm>
            <a:off x="5004048" y="3861049"/>
            <a:ext cx="2069730" cy="23664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24128" y="422738"/>
            <a:ext cx="3096344" cy="10603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«Показ моды» (модный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приговор)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1945464" cy="259395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4" y="2996952"/>
            <a:ext cx="2062086" cy="31683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4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796" y="2708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491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3" y="-85446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34481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 – ролевой игры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29484" y="1844824"/>
            <a:ext cx="851220" cy="124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60232" y="1556792"/>
            <a:ext cx="468052" cy="1593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4229" y="3284669"/>
            <a:ext cx="2376264" cy="11762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94564" y="2342018"/>
            <a:ext cx="2448272" cy="10293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центров)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4572000" y="1484784"/>
            <a:ext cx="0" cy="842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014526" y="3150055"/>
            <a:ext cx="2520280" cy="10799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видам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видов)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18" idx="1"/>
          </p:cNvCxnSpPr>
          <p:nvPr/>
        </p:nvCxnSpPr>
        <p:spPr>
          <a:xfrm>
            <a:off x="2098079" y="4483978"/>
            <a:ext cx="1007207" cy="907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88203" y="3976572"/>
            <a:ext cx="1008540" cy="580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888203" y="5286514"/>
            <a:ext cx="1482334" cy="71628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462747" y="4532504"/>
            <a:ext cx="1911833" cy="718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28720">
            <a:off x="1715858" y="1318806"/>
            <a:ext cx="738664" cy="20176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</p:txBody>
      </p:sp>
      <p:pic>
        <p:nvPicPr>
          <p:cNvPr id="3074" name="Picture 2" descr="https://e7.pngegg.com/pngimages/832/611/png-clipart-celebrity-premiere-yakarama-youtube-others-tex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4" y="1595891"/>
            <a:ext cx="827521" cy="6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e7.pngegg.com/pngimages/832/611/png-clipart-celebrity-premiere-yakarama-youtube-others-tex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66" y="2464733"/>
            <a:ext cx="827521" cy="6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4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77772"/>
            <a:ext cx="74888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трудность или нет?</a:t>
            </a: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2" y="1544216"/>
            <a:ext cx="7484114" cy="42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2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4" y="-54793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112092" y="244124"/>
            <a:ext cx="1679092" cy="1996881"/>
          </a:xfrm>
          <a:prstGeom prst="downArrow">
            <a:avLst>
              <a:gd name="adj1" fmla="val 50000"/>
              <a:gd name="adj2" fmla="val 538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ичка любимая\Desktop\Новая папка\IMG-20201206-WA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r="7609"/>
          <a:stretch/>
        </p:blipFill>
        <p:spPr bwMode="auto">
          <a:xfrm>
            <a:off x="282283" y="2218666"/>
            <a:ext cx="2197596" cy="259579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ичка любимая\Desktop\Новая папка\IMG-20201206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/>
          <a:stretch/>
        </p:blipFill>
        <p:spPr bwMode="auto">
          <a:xfrm>
            <a:off x="1793454" y="3417683"/>
            <a:ext cx="2245702" cy="319043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ичка любимая\Desktop\Новая папка\IMG-20201206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17683"/>
            <a:ext cx="2330745" cy="319043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ичка любимая\Desktop\Новая папка\IMG-20201206-WA0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 b="5508"/>
          <a:stretch/>
        </p:blipFill>
        <p:spPr bwMode="auto">
          <a:xfrm>
            <a:off x="6588224" y="3410305"/>
            <a:ext cx="2376264" cy="31978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534">
            <a:off x="2060525" y="377747"/>
            <a:ext cx="991048" cy="144341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45">
            <a:off x="316340" y="195048"/>
            <a:ext cx="1297842" cy="134859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837">
            <a:off x="3093370" y="1903813"/>
            <a:ext cx="1360859" cy="9075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14538"/>
          <a:stretch/>
        </p:blipFill>
        <p:spPr>
          <a:xfrm>
            <a:off x="4791184" y="291917"/>
            <a:ext cx="1470571" cy="209317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 rot="1654302">
            <a:off x="1983812" y="1784161"/>
            <a:ext cx="419123" cy="43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8712">
            <a:off x="953861" y="1490153"/>
            <a:ext cx="745987" cy="7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7314">
            <a:off x="3774000" y="2810887"/>
            <a:ext cx="530310" cy="5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698175" y="282892"/>
            <a:ext cx="1872209" cy="8956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«Парикмахерская» «Салон красоты»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«Поездка в автобусе»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 улице города»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5" y="1375762"/>
            <a:ext cx="2100263" cy="18319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9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" y="45240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226984" y="332657"/>
            <a:ext cx="2346783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Традиционные</a:t>
            </a:r>
            <a:endParaRPr lang="ru-RU" dirty="0"/>
          </a:p>
        </p:txBody>
      </p:sp>
      <p:pic>
        <p:nvPicPr>
          <p:cNvPr id="5122" name="Picture 2" descr="C:\Users\Оличка любимая\Desktop\Новая папка\IMG-20201223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2" y="523859"/>
            <a:ext cx="3051688" cy="228876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ичка любимая\Desktop\Новая папка\IMG-20201223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7" y="2733145"/>
            <a:ext cx="3210193" cy="240764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ичка любимая\Desktop\Новая папка\IMG-20201206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79" y="1844824"/>
            <a:ext cx="2268252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\Desktop\Педагоги\Иващенко\Фото . Картинки\qsCGSgu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5" y="4132238"/>
            <a:ext cx="3652973" cy="204588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56176" y="620688"/>
            <a:ext cx="2418105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«Поход в магазин «Магнит» или </a:t>
            </a: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«Автомагазин»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больнице»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«Очередь в кассу»!!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8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83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ичка любимая\Desktop\Новая папка\IMG-20201206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324370" cy="249327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131840" y="260648"/>
            <a:ext cx="22322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Традиционные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68144" y="332656"/>
            <a:ext cx="2334747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 кухне готовим обед»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кафе» (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KFC)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- повар»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312368" cy="248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98886"/>
            <a:ext cx="3528688" cy="26465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2" y="3456080"/>
            <a:ext cx="3852428" cy="288932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3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38578"/>
            <a:ext cx="3168352" cy="24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ичка любимая\Desktop\Новая папка\IMG-20201223-WA0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34541" r="-5138"/>
          <a:stretch/>
        </p:blipFill>
        <p:spPr bwMode="auto">
          <a:xfrm>
            <a:off x="680003" y="476672"/>
            <a:ext cx="2825337" cy="257529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ичка любимая\Desktop\Новая папка\IMG-20201223-WA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1" r="11479"/>
          <a:stretch/>
        </p:blipFill>
        <p:spPr bwMode="auto">
          <a:xfrm>
            <a:off x="2058391" y="3451300"/>
            <a:ext cx="2609449" cy="242112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Оличка любимая\Desktop\Новая папка\IMG-20201223-WA00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38702" r="2407" b="1"/>
          <a:stretch/>
        </p:blipFill>
        <p:spPr bwMode="auto">
          <a:xfrm>
            <a:off x="5004048" y="2780928"/>
            <a:ext cx="2832393" cy="252028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96308" y="831326"/>
            <a:ext cx="1680265" cy="66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«Фитнес зал»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93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" y="-88085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168352" cy="18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r="27955" b="5104"/>
          <a:stretch/>
        </p:blipFill>
        <p:spPr>
          <a:xfrm>
            <a:off x="467544" y="353898"/>
            <a:ext cx="2088232" cy="330656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2348726" cy="313163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538282" cy="338437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74261" y="353898"/>
            <a:ext cx="2088232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«Библиотека»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«Магазин книг»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7"/>
            <a:ext cx="9144000" cy="6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617"/>
            <a:ext cx="3312368" cy="21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Оличка любимая\Desktop\Новая папка\IMG-20201206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r="1852" b="16527"/>
          <a:stretch/>
        </p:blipFill>
        <p:spPr bwMode="auto">
          <a:xfrm>
            <a:off x="323528" y="2896336"/>
            <a:ext cx="2967193" cy="20882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ичка любимая\Desktop\Новая папка\IMG-20201206-WA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39" r="-556" b="11250"/>
          <a:stretch/>
        </p:blipFill>
        <p:spPr bwMode="auto">
          <a:xfrm>
            <a:off x="413813" y="652782"/>
            <a:ext cx="2254010" cy="212532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 r="998" b="5208"/>
          <a:stretch/>
        </p:blipFill>
        <p:spPr>
          <a:xfrm>
            <a:off x="6084168" y="1951841"/>
            <a:ext cx="2711123" cy="188898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21562" r="466"/>
          <a:stretch/>
        </p:blipFill>
        <p:spPr>
          <a:xfrm>
            <a:off x="3552356" y="3973825"/>
            <a:ext cx="3319458" cy="227082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30015" y="476672"/>
            <a:ext cx="2114393" cy="8708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«Уборка мусора дома»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«Аптека»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Оличка любимая</dc:creator>
  <cp:lastModifiedBy>a</cp:lastModifiedBy>
  <cp:revision>39</cp:revision>
  <dcterms:created xsi:type="dcterms:W3CDTF">2020-12-23T17:37:31Z</dcterms:created>
  <dcterms:modified xsi:type="dcterms:W3CDTF">2020-12-30T09:03:40Z</dcterms:modified>
</cp:coreProperties>
</file>