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65" r:id="rId4"/>
    <p:sldId id="271" r:id="rId5"/>
    <p:sldId id="266" r:id="rId6"/>
    <p:sldId id="270" r:id="rId7"/>
    <p:sldId id="272" r:id="rId8"/>
    <p:sldId id="268" r:id="rId9"/>
    <p:sldId id="267" r:id="rId10"/>
    <p:sldId id="269" r:id="rId11"/>
    <p:sldId id="275" r:id="rId12"/>
    <p:sldId id="278" r:id="rId13"/>
    <p:sldId id="273" r:id="rId14"/>
    <p:sldId id="277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4B10-A7AB-4DCB-AA1E-59378169E62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096A279-FAA5-4833-BE8A-330D294C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29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4B10-A7AB-4DCB-AA1E-59378169E62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096A279-FAA5-4833-BE8A-330D294C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20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4B10-A7AB-4DCB-AA1E-59378169E62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096A279-FAA5-4833-BE8A-330D294CF69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6360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4B10-A7AB-4DCB-AA1E-59378169E62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96A279-FAA5-4833-BE8A-330D294C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33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4B10-A7AB-4DCB-AA1E-59378169E62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96A279-FAA5-4833-BE8A-330D294CF69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9666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4B10-A7AB-4DCB-AA1E-59378169E62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96A279-FAA5-4833-BE8A-330D294C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199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4B10-A7AB-4DCB-AA1E-59378169E62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A279-FAA5-4833-BE8A-330D294C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855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4B10-A7AB-4DCB-AA1E-59378169E62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A279-FAA5-4833-BE8A-330D294C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47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4B10-A7AB-4DCB-AA1E-59378169E62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A279-FAA5-4833-BE8A-330D294C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21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4B10-A7AB-4DCB-AA1E-59378169E62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096A279-FAA5-4833-BE8A-330D294C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8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4B10-A7AB-4DCB-AA1E-59378169E62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096A279-FAA5-4833-BE8A-330D294C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09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4B10-A7AB-4DCB-AA1E-59378169E62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096A279-FAA5-4833-BE8A-330D294C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43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4B10-A7AB-4DCB-AA1E-59378169E62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A279-FAA5-4833-BE8A-330D294C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42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4B10-A7AB-4DCB-AA1E-59378169E62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A279-FAA5-4833-BE8A-330D294C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0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4B10-A7AB-4DCB-AA1E-59378169E62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A279-FAA5-4833-BE8A-330D294C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5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4B10-A7AB-4DCB-AA1E-59378169E62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96A279-FAA5-4833-BE8A-330D294C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0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B4B10-A7AB-4DCB-AA1E-59378169E62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096A279-FAA5-4833-BE8A-330D294C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42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95745"/>
            <a:ext cx="9144000" cy="2914218"/>
          </a:xfrm>
        </p:spPr>
        <p:txBody>
          <a:bodyPr>
            <a:noAutofit/>
          </a:bodyPr>
          <a:lstStyle/>
          <a:p>
            <a:r>
              <a:rPr lang="ru-RU" sz="3600" dirty="0" smtClean="0"/>
              <a:t>«Актуальные </a:t>
            </a:r>
            <a:r>
              <a:rPr lang="ru-RU" sz="3600" dirty="0"/>
              <a:t>проблемы </a:t>
            </a:r>
            <a:r>
              <a:rPr lang="ru-RU" sz="3600" dirty="0" smtClean="0"/>
              <a:t>развития речи дошкольников, особенности взаимодействия педагогов с семьями для успешного речевого развития дошкольников».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1927" y="4391890"/>
            <a:ext cx="6026728" cy="1801091"/>
          </a:xfrm>
        </p:spPr>
        <p:txBody>
          <a:bodyPr/>
          <a:lstStyle/>
          <a:p>
            <a:pPr algn="r"/>
            <a:r>
              <a:rPr lang="ru-RU" dirty="0" smtClean="0"/>
              <a:t>Воспитатель </a:t>
            </a:r>
            <a:r>
              <a:rPr lang="ru-RU" dirty="0" err="1" smtClean="0"/>
              <a:t>Кокурина</a:t>
            </a:r>
            <a:r>
              <a:rPr lang="ru-RU" dirty="0" smtClean="0"/>
              <a:t> Ольга Александровна,</a:t>
            </a:r>
          </a:p>
          <a:p>
            <a:r>
              <a:rPr lang="ru-RU" dirty="0" smtClean="0"/>
              <a:t> </a:t>
            </a:r>
            <a:r>
              <a:rPr lang="en-US" dirty="0" smtClean="0"/>
              <a:t>        </a:t>
            </a:r>
            <a:r>
              <a:rPr lang="ru-RU" dirty="0" smtClean="0"/>
              <a:t>МАДОУ № 82 «Сказка»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9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Создание РППС; дидактические материалы.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751388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8143" y="2099747"/>
            <a:ext cx="5340541" cy="4005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/>
          <a:stretch/>
        </p:blipFill>
        <p:spPr>
          <a:xfrm>
            <a:off x="1413163" y="1741079"/>
            <a:ext cx="4677271" cy="42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10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5"/>
          <a:stretch/>
        </p:blipFill>
        <p:spPr>
          <a:xfrm>
            <a:off x="6986244" y="2918877"/>
            <a:ext cx="4148137" cy="37782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429491"/>
            <a:ext cx="6160654" cy="462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1709" y="1773383"/>
            <a:ext cx="9952903" cy="462741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консультации.</a:t>
            </a:r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Заочные консультации по заранее подготовленным 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</a:t>
            </a:r>
          </a:p>
          <a:p>
            <a:pPr marL="0" lvl="0" indent="0">
              <a:buNone/>
            </a:pP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Пишите нам, родители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родительское собрание «Особенности речевого развития ребенка в семье и ДОУ».</a:t>
            </a:r>
          </a:p>
          <a:p>
            <a:pPr lvl="0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«Круглый стол» с участием специалистов (логопеда, педагога-психолога).</a:t>
            </a:r>
          </a:p>
          <a:p>
            <a:pPr lvl="0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видеозанятия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«Речевые игры в вашем доме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/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Мини-библиотека.</a:t>
            </a:r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82629" y="554838"/>
            <a:ext cx="8915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24622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5" y="1501877"/>
            <a:ext cx="4313237" cy="323492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50" y="2125663"/>
            <a:ext cx="2833687" cy="377825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4"/>
          <a:stretch/>
        </p:blipFill>
        <p:spPr>
          <a:xfrm>
            <a:off x="4110822" y="2836357"/>
            <a:ext cx="3820328" cy="380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f.mail.ru/cgi-bin/readmsg/DSC03970.JPG?id=15448977040000000173%3B0%3B2&amp;x-email=kokurina_72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9" t="24444"/>
          <a:stretch/>
        </p:blipFill>
        <p:spPr>
          <a:xfrm>
            <a:off x="665017" y="206349"/>
            <a:ext cx="5301105" cy="40544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031" y="3249901"/>
            <a:ext cx="5897163" cy="331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ifeo.ru/wp-content/uploads/kartinka-spasibo-za-vnimanie-dlya-prezentacii-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6"/>
          <a:stretch/>
        </p:blipFill>
        <p:spPr bwMode="auto">
          <a:xfrm>
            <a:off x="2005070" y="179426"/>
            <a:ext cx="8825850" cy="635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8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3-nj405xVDg/maxresdefault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3" y="2357870"/>
            <a:ext cx="6397625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24fc576e3a5f6fe013319b62869d9228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9144000"/>
            <a:ext cx="3196800" cy="21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olakids.in.ua/wp-content/uploads/2016/05/obuchenie-detej-cherez-nablyudatelno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68" y="1772948"/>
            <a:ext cx="48006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148" y="1481964"/>
            <a:ext cx="4397997" cy="5184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89212" y="647700"/>
            <a:ext cx="880547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</a:t>
            </a:r>
            <a:endParaRPr lang="ru-RU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282535" y="1377539"/>
            <a:ext cx="8478410" cy="50232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Речь состоит </a:t>
            </a:r>
            <a:r>
              <a:rPr lang="ru-RU" dirty="0">
                <a:solidFill>
                  <a:schemeClr val="tx1"/>
                </a:solidFill>
              </a:rPr>
              <a:t>из простых распространенных предложений, с неправильным употреблением окончаний.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Бедность речи. Недостаточный словарный запас.</a:t>
            </a:r>
          </a:p>
          <a:p>
            <a:r>
              <a:rPr lang="ru-RU" dirty="0">
                <a:solidFill>
                  <a:schemeClr val="tx1"/>
                </a:solidFill>
              </a:rPr>
              <a:t>Т</a:t>
            </a:r>
            <a:r>
              <a:rPr lang="ru-RU" dirty="0" smtClean="0">
                <a:solidFill>
                  <a:schemeClr val="tx1"/>
                </a:solidFill>
              </a:rPr>
              <a:t>рудности </a:t>
            </a:r>
            <a:r>
              <a:rPr lang="ru-RU" dirty="0">
                <a:solidFill>
                  <a:schemeClr val="tx1"/>
                </a:solidFill>
              </a:rPr>
              <a:t>в употреблении предлогов.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Затруднения в  построении  монолога, составлении сюжетного или описательного рассказа.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Отсутствие навыков культуры речи: неумение использовать интонацию, регулировать громкость голоса и темп речи.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Плохая дикция.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Нарушение звукопроизношения.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Наличие воспитанников, в семьях которых русский язык является не родным.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https://omoro.ru/wp-content/uploads/2018/05/grystnii-smailik-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945" y="4268272"/>
            <a:ext cx="2431055" cy="226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493484" y="463139"/>
            <a:ext cx="84829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958467" y="1652530"/>
            <a:ext cx="8561215" cy="47482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>
                <a:solidFill>
                  <a:schemeClr val="tx1"/>
                </a:solidFill>
              </a:rPr>
              <a:t>Личностный подход к коммуникативному развитию </a:t>
            </a:r>
            <a:r>
              <a:rPr lang="ru-RU" dirty="0" smtClean="0">
                <a:solidFill>
                  <a:schemeClr val="tx1"/>
                </a:solidFill>
              </a:rPr>
              <a:t>ребенка.</a:t>
            </a:r>
          </a:p>
          <a:p>
            <a:r>
              <a:rPr lang="ru-RU" dirty="0">
                <a:solidFill>
                  <a:schemeClr val="tx1"/>
                </a:solidFill>
              </a:rPr>
              <a:t>Диалог как основная форма </a:t>
            </a:r>
            <a:r>
              <a:rPr lang="ru-RU" dirty="0" smtClean="0">
                <a:solidFill>
                  <a:schemeClr val="tx1"/>
                </a:solidFill>
              </a:rPr>
              <a:t>общения.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азвитие </a:t>
            </a:r>
            <a:r>
              <a:rPr lang="ru-RU" dirty="0">
                <a:solidFill>
                  <a:schemeClr val="tx1"/>
                </a:solidFill>
              </a:rPr>
              <a:t>речевого общения детей с взрослыми и </a:t>
            </a:r>
            <a:r>
              <a:rPr lang="ru-RU" dirty="0" smtClean="0">
                <a:solidFill>
                  <a:schemeClr val="tx1"/>
                </a:solidFill>
              </a:rPr>
              <a:t>сверстниками.</a:t>
            </a:r>
          </a:p>
          <a:p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оздание РППС; дидактические материалы.</a:t>
            </a:r>
          </a:p>
          <a:p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рганизация </a:t>
            </a:r>
            <a:r>
              <a:rPr lang="ru-RU" dirty="0">
                <a:solidFill>
                  <a:schemeClr val="tx1"/>
                </a:solidFill>
              </a:rPr>
              <a:t>пространства общения. 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Игры-драматизации.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Сюжетно-ролевые игры </a:t>
            </a:r>
            <a:r>
              <a:rPr lang="ru-RU" dirty="0">
                <a:solidFill>
                  <a:schemeClr val="tx1"/>
                </a:solidFill>
              </a:rPr>
              <a:t>(импровизация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Чтение художественной литературы.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Детское словотворчество.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Речь взрослого - четкая, ясная, полная.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Взаимодействие с родителями.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80" name="Picture 8" descr="https://i-a.d-cd.net/b60afc5s-96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682" y="4883406"/>
            <a:ext cx="2390422" cy="17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92924" y="807355"/>
            <a:ext cx="89116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успешного речевого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23470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Организация пространства общения.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49" y="1423918"/>
            <a:ext cx="3262313" cy="435133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16162" r="19999" b="2828"/>
          <a:stretch/>
        </p:blipFill>
        <p:spPr>
          <a:xfrm>
            <a:off x="5117665" y="1264555"/>
            <a:ext cx="6386946" cy="555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речевого общения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82" y="1457810"/>
            <a:ext cx="4313237" cy="32349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9904" y="2498434"/>
            <a:ext cx="4747469" cy="3560601"/>
          </a:xfrm>
        </p:spPr>
      </p:pic>
    </p:spTree>
    <p:extLst>
      <p:ext uri="{BB962C8B-B14F-4D97-AF65-F5344CB8AC3E}">
        <p14:creationId xmlns:p14="http://schemas.microsoft.com/office/powerpoint/2010/main" val="24673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79775" y="623888"/>
            <a:ext cx="8912225" cy="1281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Игры-драматизации.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0" y="2133600"/>
            <a:ext cx="4313238" cy="377825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3" t="17189" r="7993"/>
          <a:stretch/>
        </p:blipFill>
        <p:spPr>
          <a:xfrm>
            <a:off x="6476760" y="1264444"/>
            <a:ext cx="5015676" cy="53201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17873"/>
          <a:stretch/>
        </p:blipFill>
        <p:spPr>
          <a:xfrm>
            <a:off x="1423266" y="1225695"/>
            <a:ext cx="3713018" cy="535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Сюжетно-ролевые игры (импровизация).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63"/>
          <a:stretch/>
        </p:blipFill>
        <p:spPr>
          <a:xfrm>
            <a:off x="8134349" y="1399144"/>
            <a:ext cx="3370262" cy="3236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3" b="21446"/>
          <a:stretch/>
        </p:blipFill>
        <p:spPr>
          <a:xfrm>
            <a:off x="952499" y="1399144"/>
            <a:ext cx="5143500" cy="34372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4" t="-27470" r="32691" b="27470"/>
          <a:stretch/>
        </p:blipFill>
        <p:spPr>
          <a:xfrm>
            <a:off x="4439797" y="2412692"/>
            <a:ext cx="3866920" cy="423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435</TotalTime>
  <Words>219</Words>
  <Application>Microsoft Office PowerPoint</Application>
  <PresentationFormat>Широкоэкранный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Легкий дым</vt:lpstr>
      <vt:lpstr>«Актуальные проблемы развития речи дошкольников, особенности взаимодействия педагогов с семьями для успешного речевого развития дошкольников».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пространства общения.  </vt:lpstr>
      <vt:lpstr>Развитие речевого общения</vt:lpstr>
      <vt:lpstr>Игры-драматизации.  </vt:lpstr>
      <vt:lpstr>Сюжетно-ролевые игры (импровизация).  </vt:lpstr>
      <vt:lpstr>Создание РППС; дидактические материалы. </vt:lpstr>
      <vt:lpstr>Презентация PowerPoint</vt:lpstr>
      <vt:lpstr>Презентация PowerPoint</vt:lpstr>
      <vt:lpstr>Взаимодействие с родителями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 Шойму</dc:creator>
  <cp:lastModifiedBy>Лиза Шойму</cp:lastModifiedBy>
  <cp:revision>35</cp:revision>
  <dcterms:created xsi:type="dcterms:W3CDTF">2018-12-09T12:29:03Z</dcterms:created>
  <dcterms:modified xsi:type="dcterms:W3CDTF">2018-12-17T19:42:57Z</dcterms:modified>
</cp:coreProperties>
</file>